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9" r:id="rId3"/>
  </p:sldMasterIdLst>
  <p:notesMasterIdLst>
    <p:notesMasterId r:id="rId33"/>
  </p:notesMasterIdLst>
  <p:sldIdLst>
    <p:sldId id="256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18" r:id="rId12"/>
    <p:sldId id="271" r:id="rId13"/>
    <p:sldId id="514" r:id="rId14"/>
    <p:sldId id="498" r:id="rId15"/>
    <p:sldId id="279" r:id="rId16"/>
    <p:sldId id="267" r:id="rId17"/>
    <p:sldId id="538" r:id="rId18"/>
    <p:sldId id="529" r:id="rId19"/>
    <p:sldId id="528" r:id="rId20"/>
    <p:sldId id="284" r:id="rId21"/>
    <p:sldId id="527" r:id="rId22"/>
    <p:sldId id="289" r:id="rId23"/>
    <p:sldId id="292" r:id="rId24"/>
    <p:sldId id="269" r:id="rId25"/>
    <p:sldId id="539" r:id="rId26"/>
    <p:sldId id="264" r:id="rId27"/>
    <p:sldId id="513" r:id="rId28"/>
    <p:sldId id="530" r:id="rId29"/>
    <p:sldId id="526" r:id="rId30"/>
    <p:sldId id="263" r:id="rId31"/>
    <p:sldId id="258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C66"/>
    <a:srgbClr val="8B3C67"/>
    <a:srgbClr val="A37C93"/>
    <a:srgbClr val="DC439C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1"/>
    <p:restoredTop sz="94512"/>
  </p:normalViewPr>
  <p:slideViewPr>
    <p:cSldViewPr snapToGrid="0">
      <p:cViewPr varScale="1">
        <p:scale>
          <a:sx n="208" d="100"/>
          <a:sy n="208" d="100"/>
        </p:scale>
        <p:origin x="360" y="1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23D0D6-61B9-44B7-A76D-4071B4B40F1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716A54-ACEC-448F-AD1D-F99B20846289}">
      <dgm:prSet phldrT="[Текст]" custT="1"/>
      <dgm:spPr>
        <a:solidFill>
          <a:srgbClr val="8B3C67"/>
        </a:solidFill>
        <a:ln>
          <a:solidFill>
            <a:srgbClr val="8B3C67"/>
          </a:solidFill>
        </a:ln>
      </dgm:spPr>
      <dgm:t>
        <a:bodyPr/>
        <a:lstStyle/>
        <a:p>
          <a:pPr algn="ctr"/>
          <a:r>
            <a:rPr lang="ru-RU" sz="1000" b="1" dirty="0">
              <a:solidFill>
                <a:schemeClr val="bg1"/>
              </a:solidFill>
            </a:rPr>
            <a:t>Коррекционно-развивающее обучение </a:t>
          </a:r>
          <a:r>
            <a:rPr lang="en-US" sz="1000" b="1" dirty="0">
              <a:solidFill>
                <a:schemeClr val="bg1"/>
              </a:solidFill>
            </a:rPr>
            <a:t/>
          </a:r>
          <a:br>
            <a:rPr lang="en-US" sz="1000" b="1" dirty="0">
              <a:solidFill>
                <a:schemeClr val="bg1"/>
              </a:solidFill>
            </a:rPr>
          </a:br>
          <a:r>
            <a:rPr lang="ru-RU" sz="1000" b="1" dirty="0">
              <a:solidFill>
                <a:schemeClr val="bg1"/>
              </a:solidFill>
            </a:rPr>
            <a:t>и воспитание обучающихся</a:t>
          </a:r>
          <a:r>
            <a:rPr lang="en-US" sz="1000" b="1" dirty="0">
              <a:solidFill>
                <a:schemeClr val="bg1"/>
              </a:solidFill>
            </a:rPr>
            <a:t/>
          </a:r>
          <a:br>
            <a:rPr lang="en-US" sz="1000" b="1" dirty="0">
              <a:solidFill>
                <a:schemeClr val="bg1"/>
              </a:solidFill>
            </a:rPr>
          </a:br>
          <a:r>
            <a:rPr lang="ru-RU" sz="1000" b="1" dirty="0">
              <a:solidFill>
                <a:schemeClr val="bg1"/>
              </a:solidFill>
            </a:rPr>
            <a:t> с ОВЗ, психолого-педагогическая помощь и поддержка участников образовательных отношений </a:t>
          </a:r>
        </a:p>
      </dgm:t>
    </dgm:pt>
    <dgm:pt modelId="{72E7595A-FB02-4275-ADF3-C70D24BD52BA}" type="parTrans" cxnId="{3684E3F2-DEB6-41C2-A5B4-21E5C4EB7075}">
      <dgm:prSet/>
      <dgm:spPr/>
      <dgm:t>
        <a:bodyPr/>
        <a:lstStyle/>
        <a:p>
          <a:pPr algn="ctr"/>
          <a:endParaRPr lang="ru-RU" sz="1050" b="0"/>
        </a:p>
      </dgm:t>
    </dgm:pt>
    <dgm:pt modelId="{62A47F75-9BA2-4C8E-9DD1-243EC8720CAD}" type="sibTrans" cxnId="{3684E3F2-DEB6-41C2-A5B4-21E5C4EB7075}">
      <dgm:prSet/>
      <dgm:spPr/>
      <dgm:t>
        <a:bodyPr/>
        <a:lstStyle/>
        <a:p>
          <a:pPr algn="ctr"/>
          <a:endParaRPr lang="ru-RU" sz="1050" b="0"/>
        </a:p>
      </dgm:t>
    </dgm:pt>
    <dgm:pt modelId="{B44E13C0-FAA0-4BC8-9187-0D6B7622A76E}">
      <dgm:prSet phldrT="[Текст]"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900" b="0" dirty="0">
              <a:solidFill>
                <a:schemeClr val="tx1"/>
              </a:solidFill>
            </a:rPr>
            <a:t>детей раннего и дошкольного  возраста </a:t>
          </a:r>
          <a:r>
            <a:rPr lang="ru-RU" sz="900" b="1" dirty="0">
              <a:solidFill>
                <a:schemeClr val="tx1"/>
              </a:solidFill>
            </a:rPr>
            <a:t>с ОВЗ, с инвалидностью, детей группы риска</a:t>
          </a:r>
        </a:p>
      </dgm:t>
    </dgm:pt>
    <dgm:pt modelId="{57680E2A-65D4-4893-8456-8D60C54E12E3}" type="parTrans" cxnId="{FE63A6F6-16EF-4B21-90A4-7321854DD91A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7B041A51-2859-4357-8582-FAC0E355254D}" type="sibTrans" cxnId="{FE63A6F6-16EF-4B21-90A4-7321854DD91A}">
      <dgm:prSet/>
      <dgm:spPr/>
      <dgm:t>
        <a:bodyPr/>
        <a:lstStyle/>
        <a:p>
          <a:pPr algn="ctr"/>
          <a:endParaRPr lang="ru-RU" sz="1050" b="0"/>
        </a:p>
      </dgm:t>
    </dgm:pt>
    <dgm:pt modelId="{1D22ABA5-3FBD-4B46-9967-A39AA216B9FA}">
      <dgm:prSet phldrT="[Текст]"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Учитель-дефектолог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700" b="0" dirty="0">
              <a:solidFill>
                <a:schemeClr val="tx1"/>
              </a:solidFill>
            </a:rPr>
            <a:t> (профиль: ранний и дошкольный возраст</a:t>
          </a:r>
          <a:r>
            <a:rPr lang="ru-RU" sz="700" b="0" dirty="0"/>
            <a:t>)</a:t>
          </a:r>
          <a:endParaRPr lang="ru-RU" sz="700" b="0" dirty="0">
            <a:solidFill>
              <a:schemeClr val="tx1"/>
            </a:solidFill>
          </a:endParaRPr>
        </a:p>
      </dgm:t>
    </dgm:pt>
    <dgm:pt modelId="{8E927329-B595-4D4A-B994-D1A87D2E1C6F}" type="parTrans" cxnId="{A72E42C5-7056-4088-9B78-3018B18B6BD8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7FBC2E9B-7C36-4E41-953C-53BFE7C5FC19}" type="sibTrans" cxnId="{A72E42C5-7056-4088-9B78-3018B18B6BD8}">
      <dgm:prSet/>
      <dgm:spPr/>
      <dgm:t>
        <a:bodyPr/>
        <a:lstStyle/>
        <a:p>
          <a:pPr algn="ctr"/>
          <a:endParaRPr lang="ru-RU" sz="1050" b="0"/>
        </a:p>
      </dgm:t>
    </dgm:pt>
    <dgm:pt modelId="{9740A35E-63FD-4FC0-A66F-1F1D4301D083}">
      <dgm:prSet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0" dirty="0">
              <a:solidFill>
                <a:schemeClr val="tx1"/>
              </a:solidFill>
            </a:rPr>
            <a:t>обучающихся </a:t>
          </a:r>
          <a:r>
            <a:rPr lang="ru-RU" sz="900" b="1" dirty="0">
              <a:solidFill>
                <a:schemeClr val="tx1"/>
              </a:solidFill>
            </a:rPr>
            <a:t>с НОДА</a:t>
          </a:r>
        </a:p>
      </dgm:t>
    </dgm:pt>
    <dgm:pt modelId="{6A278406-F756-43EE-A7C3-39AD874D5F00}" type="parTrans" cxnId="{C3962894-2D02-4672-BD00-95A3CEFAC014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03DBF215-C721-45EA-AB4B-E00B7F50B46C}" type="sibTrans" cxnId="{C3962894-2D02-4672-BD00-95A3CEFAC014}">
      <dgm:prSet/>
      <dgm:spPr/>
      <dgm:t>
        <a:bodyPr/>
        <a:lstStyle/>
        <a:p>
          <a:pPr algn="ctr"/>
          <a:endParaRPr lang="ru-RU" sz="1050" b="0"/>
        </a:p>
      </dgm:t>
    </dgm:pt>
    <dgm:pt modelId="{069148F2-0829-41B0-AC80-6BC9BEC84868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0" dirty="0">
              <a:solidFill>
                <a:schemeClr val="tx1"/>
              </a:solidFill>
            </a:rPr>
            <a:t>обучающихся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900" b="1" dirty="0">
              <a:solidFill>
                <a:schemeClr val="tx1"/>
              </a:solidFill>
            </a:rPr>
            <a:t>с нарушениями зрения</a:t>
          </a:r>
        </a:p>
      </dgm:t>
    </dgm:pt>
    <dgm:pt modelId="{A55A0D25-DF41-48FB-8875-931EB1B35783}" type="parTrans" cxnId="{7DDA5783-3DF9-4492-B68C-4764658DE825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38E72A1C-C8E2-4858-951C-ED21784F395E}" type="sibTrans" cxnId="{7DDA5783-3DF9-4492-B68C-4764658DE825}">
      <dgm:prSet/>
      <dgm:spPr/>
      <dgm:t>
        <a:bodyPr/>
        <a:lstStyle/>
        <a:p>
          <a:pPr algn="ctr"/>
          <a:endParaRPr lang="ru-RU" sz="1050" b="0"/>
        </a:p>
      </dgm:t>
    </dgm:pt>
    <dgm:pt modelId="{6F8A846C-D0D6-4FCA-8793-3586FEA9C21C}">
      <dgm:prSet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0" dirty="0">
              <a:solidFill>
                <a:schemeClr val="tx1"/>
              </a:solidFill>
            </a:rPr>
            <a:t>обучающихся </a:t>
          </a:r>
          <a:r>
            <a:rPr lang="ru-RU" sz="900" b="1" dirty="0">
              <a:solidFill>
                <a:schemeClr val="tx1"/>
              </a:solidFill>
            </a:rPr>
            <a:t>с ЗПР</a:t>
          </a:r>
        </a:p>
      </dgm:t>
    </dgm:pt>
    <dgm:pt modelId="{5961B90F-BAD1-47E7-8602-954ECBB93A24}" type="parTrans" cxnId="{E8A048BD-4D0D-42BC-8644-950CA11B7357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BCA2D914-9027-45ED-B1E2-F0E010135C1B}" type="sibTrans" cxnId="{E8A048BD-4D0D-42BC-8644-950CA11B7357}">
      <dgm:prSet/>
      <dgm:spPr/>
      <dgm:t>
        <a:bodyPr/>
        <a:lstStyle/>
        <a:p>
          <a:pPr algn="ctr"/>
          <a:endParaRPr lang="ru-RU" sz="1050" b="0"/>
        </a:p>
      </dgm:t>
    </dgm:pt>
    <dgm:pt modelId="{20449273-054A-4C57-8D67-33923DBF07CB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0" dirty="0">
              <a:solidFill>
                <a:schemeClr val="tx1"/>
              </a:solidFill>
            </a:rPr>
            <a:t>обучающихся 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900" b="1" dirty="0">
              <a:solidFill>
                <a:schemeClr val="tx1"/>
              </a:solidFill>
            </a:rPr>
            <a:t>с нарушениями слуха</a:t>
          </a:r>
        </a:p>
      </dgm:t>
    </dgm:pt>
    <dgm:pt modelId="{E0B59416-5701-4AA6-95A6-7B5488B8BA4C}" type="parTrans" cxnId="{511A7E24-A01E-4271-8E5D-E76B04343D01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4AC988F9-66E3-487D-A692-6374C517F35F}" type="sibTrans" cxnId="{511A7E24-A01E-4271-8E5D-E76B04343D01}">
      <dgm:prSet/>
      <dgm:spPr/>
      <dgm:t>
        <a:bodyPr/>
        <a:lstStyle/>
        <a:p>
          <a:pPr algn="ctr"/>
          <a:endParaRPr lang="ru-RU" sz="1050" b="0"/>
        </a:p>
      </dgm:t>
    </dgm:pt>
    <dgm:pt modelId="{E738F7D4-A04A-41E9-8E89-3AE30704A5E5}">
      <dgm:prSet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0" dirty="0">
              <a:solidFill>
                <a:schemeClr val="tx1"/>
              </a:solidFill>
            </a:rPr>
            <a:t>обучающихся 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900" b="1" dirty="0">
              <a:solidFill>
                <a:schemeClr val="tx1"/>
              </a:solidFill>
            </a:rPr>
            <a:t>с нарушениями речи</a:t>
          </a:r>
        </a:p>
      </dgm:t>
    </dgm:pt>
    <dgm:pt modelId="{F7C3F97F-9027-406D-A6A4-0C0256C8837E}" type="parTrans" cxnId="{B6050D5B-299E-46F9-A5B6-C9BDAD567553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D89542AA-1E7B-4637-B4DE-768FC5101C1F}" type="sibTrans" cxnId="{B6050D5B-299E-46F9-A5B6-C9BDAD567553}">
      <dgm:prSet/>
      <dgm:spPr/>
      <dgm:t>
        <a:bodyPr/>
        <a:lstStyle/>
        <a:p>
          <a:pPr algn="ctr"/>
          <a:endParaRPr lang="ru-RU" sz="1050" b="0"/>
        </a:p>
      </dgm:t>
    </dgm:pt>
    <dgm:pt modelId="{421DD313-37BD-4D7D-BC68-A88B8F4A3ACD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Учитель-дефектолог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700" b="0" dirty="0">
              <a:solidFill>
                <a:schemeClr val="tx1"/>
              </a:solidFill>
            </a:rPr>
            <a:t> (профиль: нарушения опорно-двигательного аппарата)</a:t>
          </a:r>
        </a:p>
      </dgm:t>
    </dgm:pt>
    <dgm:pt modelId="{1D510F40-A0DE-4142-B98D-FAB971450655}" type="parTrans" cxnId="{B5F2F10C-6B61-4D84-8C81-580A78AB9288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2E9BED77-F77E-48F7-8D11-5A3AC4E714A0}" type="sibTrans" cxnId="{B5F2F10C-6B61-4D84-8C81-580A78AB9288}">
      <dgm:prSet/>
      <dgm:spPr/>
      <dgm:t>
        <a:bodyPr/>
        <a:lstStyle/>
        <a:p>
          <a:pPr algn="ctr"/>
          <a:endParaRPr lang="ru-RU" sz="1050" b="0"/>
        </a:p>
      </dgm:t>
    </dgm:pt>
    <dgm:pt modelId="{0877E777-37C7-4CDF-92CA-F3E286A08965}">
      <dgm:prSet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Учитель-дефектолог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900" b="0" dirty="0">
              <a:solidFill>
                <a:schemeClr val="tx1"/>
              </a:solidFill>
            </a:rPr>
            <a:t> </a:t>
          </a:r>
          <a:r>
            <a:rPr lang="ru-RU" sz="700" b="0" dirty="0">
              <a:solidFill>
                <a:schemeClr val="tx1"/>
              </a:solidFill>
            </a:rPr>
            <a:t>(профиль: нарушения зрения)</a:t>
          </a:r>
        </a:p>
      </dgm:t>
    </dgm:pt>
    <dgm:pt modelId="{8341A6A2-F49F-4568-9C21-EEF389EA8931}" type="parTrans" cxnId="{98E6EF2D-8EEF-4B1F-A0FF-0E42A95AD763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AB3F3877-A463-4274-94D7-A06031174BAA}" type="sibTrans" cxnId="{98E6EF2D-8EEF-4B1F-A0FF-0E42A95AD763}">
      <dgm:prSet/>
      <dgm:spPr/>
      <dgm:t>
        <a:bodyPr/>
        <a:lstStyle/>
        <a:p>
          <a:pPr algn="ctr"/>
          <a:endParaRPr lang="ru-RU" sz="1050" b="0"/>
        </a:p>
      </dgm:t>
    </dgm:pt>
    <dgm:pt modelId="{5E64C1E7-1DDD-4102-8A30-39F1D04823A0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Учитель-дефектолог 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700" b="0" dirty="0">
              <a:solidFill>
                <a:schemeClr val="tx1"/>
              </a:solidFill>
            </a:rPr>
            <a:t>(профиль: задержка</a:t>
          </a:r>
          <a:r>
            <a:rPr lang="en-US" sz="700" b="0" dirty="0">
              <a:solidFill>
                <a:schemeClr val="tx1"/>
              </a:solidFill>
            </a:rPr>
            <a:t/>
          </a:r>
          <a:br>
            <a:rPr lang="en-US" sz="700" b="0" dirty="0">
              <a:solidFill>
                <a:schemeClr val="tx1"/>
              </a:solidFill>
            </a:rPr>
          </a:br>
          <a:r>
            <a:rPr lang="ru-RU" sz="700" b="0" dirty="0">
              <a:solidFill>
                <a:schemeClr val="tx1"/>
              </a:solidFill>
            </a:rPr>
            <a:t> психического развития)</a:t>
          </a:r>
        </a:p>
      </dgm:t>
    </dgm:pt>
    <dgm:pt modelId="{C89A3585-CBA8-4484-A7C7-0C9AF56FB0CD}" type="parTrans" cxnId="{CFCB6896-D80D-40D3-9BEE-D83E736131F9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BEDB4BF8-8D2F-4D9C-B3E5-CC1A9AC139FC}" type="sibTrans" cxnId="{CFCB6896-D80D-40D3-9BEE-D83E736131F9}">
      <dgm:prSet/>
      <dgm:spPr/>
      <dgm:t>
        <a:bodyPr/>
        <a:lstStyle/>
        <a:p>
          <a:pPr algn="ctr"/>
          <a:endParaRPr lang="ru-RU" sz="1050" b="0"/>
        </a:p>
      </dgm:t>
    </dgm:pt>
    <dgm:pt modelId="{4CBE9024-5B50-48C9-9E20-1ED48551DC18}">
      <dgm:prSet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Учитель-дефектолог</a:t>
          </a:r>
          <a:r>
            <a:rPr lang="ru-RU" sz="900" b="0" dirty="0">
              <a:solidFill>
                <a:schemeClr val="tx1"/>
              </a:solidFill>
            </a:rPr>
            <a:t> 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700" b="0" dirty="0">
              <a:solidFill>
                <a:schemeClr val="tx1"/>
              </a:solidFill>
            </a:rPr>
            <a:t>(профиль: нарушения слуха)</a:t>
          </a:r>
        </a:p>
      </dgm:t>
    </dgm:pt>
    <dgm:pt modelId="{88430B08-EB67-4C24-BE68-B3DE53272F20}" type="parTrans" cxnId="{3AB5EC38-4B97-4F47-8792-E2DEE62B198D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62C743C3-B215-4537-A254-4CF731783421}" type="sibTrans" cxnId="{3AB5EC38-4B97-4F47-8792-E2DEE62B198D}">
      <dgm:prSet/>
      <dgm:spPr/>
      <dgm:t>
        <a:bodyPr/>
        <a:lstStyle/>
        <a:p>
          <a:pPr algn="ctr"/>
          <a:endParaRPr lang="ru-RU" sz="1050" b="0"/>
        </a:p>
      </dgm:t>
    </dgm:pt>
    <dgm:pt modelId="{6F32F111-2E58-46D7-A003-602E1576C0EB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Учитель-логопед (логопед) </a:t>
          </a:r>
          <a:r>
            <a:rPr lang="ru-RU" sz="700" b="0" dirty="0">
              <a:solidFill>
                <a:schemeClr val="tx1"/>
              </a:solidFill>
            </a:rPr>
            <a:t>(профиль: нарушения речи)</a:t>
          </a:r>
        </a:p>
      </dgm:t>
    </dgm:pt>
    <dgm:pt modelId="{F1A0DA13-1EDC-4BF6-94A9-452D78FC1CAD}" type="parTrans" cxnId="{9AEEEA29-1145-4D54-8B8B-BD90F80203AB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78137844-13B8-4E15-8FC8-A74D1557EECE}" type="sibTrans" cxnId="{9AEEEA29-1145-4D54-8B8B-BD90F80203AB}">
      <dgm:prSet/>
      <dgm:spPr/>
      <dgm:t>
        <a:bodyPr/>
        <a:lstStyle/>
        <a:p>
          <a:pPr algn="ctr"/>
          <a:endParaRPr lang="ru-RU" sz="1050" b="0"/>
        </a:p>
      </dgm:t>
    </dgm:pt>
    <dgm:pt modelId="{2CC33B29-129A-43AA-A706-4004973E88C3}">
      <dgm:prSet custT="1"/>
      <dgm:spPr>
        <a:solidFill>
          <a:schemeClr val="bg1">
            <a:lumMod val="95000"/>
          </a:schemeClr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ru-RU" sz="900" b="0" dirty="0">
              <a:solidFill>
                <a:schemeClr val="tx1"/>
              </a:solidFill>
            </a:rPr>
            <a:t>обучающихся </a:t>
          </a:r>
          <a:r>
            <a:rPr lang="ru-RU" sz="900" b="1" dirty="0">
              <a:solidFill>
                <a:schemeClr val="tx1"/>
              </a:solidFill>
            </a:rPr>
            <a:t>с УО (ИН), </a:t>
          </a:r>
          <a:r>
            <a:rPr lang="en-US" sz="900" b="1" dirty="0">
              <a:solidFill>
                <a:schemeClr val="tx1"/>
              </a:solidFill>
            </a:rPr>
            <a:t/>
          </a:r>
          <a:br>
            <a:rPr lang="en-US" sz="900" b="1" dirty="0">
              <a:solidFill>
                <a:schemeClr val="tx1"/>
              </a:solidFill>
            </a:rPr>
          </a:br>
          <a:r>
            <a:rPr lang="ru-RU" sz="900" b="1" dirty="0">
              <a:solidFill>
                <a:schemeClr val="tx1"/>
              </a:solidFill>
            </a:rPr>
            <a:t>с тяжелыми и множественными нарушениями развития</a:t>
          </a:r>
        </a:p>
      </dgm:t>
    </dgm:pt>
    <dgm:pt modelId="{5D2EF6E1-FD4C-40F6-8441-61CACB2F4499}" type="parTrans" cxnId="{DD3B79AA-621A-468A-91DE-C3EFCAFA3FDC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566C6B48-772D-41B5-9EBE-C09B84365A01}" type="sibTrans" cxnId="{DD3B79AA-621A-468A-91DE-C3EFCAFA3FDC}">
      <dgm:prSet/>
      <dgm:spPr/>
      <dgm:t>
        <a:bodyPr/>
        <a:lstStyle/>
        <a:p>
          <a:pPr algn="ctr"/>
          <a:endParaRPr lang="ru-RU" sz="1050" b="0"/>
        </a:p>
      </dgm:t>
    </dgm:pt>
    <dgm:pt modelId="{22B8FD99-D3BB-48C5-8979-64577568430F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1" dirty="0">
              <a:solidFill>
                <a:schemeClr val="tx1"/>
              </a:solidFill>
            </a:rPr>
            <a:t>Учитель-дефектолог</a:t>
          </a:r>
          <a:r>
            <a:rPr lang="ru-RU" sz="900" b="0" dirty="0">
              <a:solidFill>
                <a:schemeClr val="tx1"/>
              </a:solidFill>
            </a:rPr>
            <a:t> </a:t>
          </a:r>
          <a:r>
            <a:rPr lang="en-US" sz="900" b="0" dirty="0">
              <a:solidFill>
                <a:schemeClr val="tx1"/>
              </a:solidFill>
            </a:rPr>
            <a:t/>
          </a:r>
          <a:br>
            <a:rPr lang="en-US" sz="900" b="0" dirty="0">
              <a:solidFill>
                <a:schemeClr val="tx1"/>
              </a:solidFill>
            </a:rPr>
          </a:br>
          <a:r>
            <a:rPr lang="ru-RU" sz="700" b="0" dirty="0">
              <a:solidFill>
                <a:schemeClr val="tx1"/>
              </a:solidFill>
            </a:rPr>
            <a:t>(профиль: интеллектуальные нарушения)</a:t>
          </a:r>
        </a:p>
      </dgm:t>
    </dgm:pt>
    <dgm:pt modelId="{72F4305F-E74D-4BE2-993D-982FA4B42391}" type="parTrans" cxnId="{2D0749EE-663B-4168-9BE9-FD57568D0524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100" b="0"/>
        </a:p>
      </dgm:t>
    </dgm:pt>
    <dgm:pt modelId="{77BE8AD6-197E-41D5-BF82-F76415460E81}" type="sibTrans" cxnId="{2D0749EE-663B-4168-9BE9-FD57568D0524}">
      <dgm:prSet/>
      <dgm:spPr/>
      <dgm:t>
        <a:bodyPr/>
        <a:lstStyle/>
        <a:p>
          <a:pPr algn="ctr"/>
          <a:endParaRPr lang="ru-RU" sz="1050" b="0"/>
        </a:p>
      </dgm:t>
    </dgm:pt>
    <dgm:pt modelId="{181B2CA2-9C43-49EA-9746-8886C5D5F482}">
      <dgm:prSet custT="1"/>
      <dgm:spPr>
        <a:solidFill>
          <a:schemeClr val="bg1"/>
        </a:solidFill>
        <a:ln w="19050">
          <a:solidFill>
            <a:srgbClr val="8B3C67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ru-RU" sz="900" b="0" dirty="0">
              <a:solidFill>
                <a:schemeClr val="tx1"/>
              </a:solidFill>
            </a:rPr>
            <a:t>обучающихся </a:t>
          </a:r>
          <a:r>
            <a:rPr lang="ru-RU" sz="900" b="1" dirty="0">
              <a:solidFill>
                <a:schemeClr val="tx1"/>
              </a:solidFill>
            </a:rPr>
            <a:t>с РАС</a:t>
          </a:r>
        </a:p>
      </dgm:t>
    </dgm:pt>
    <dgm:pt modelId="{7F5E7A15-2FB6-4330-8E4A-2BBF0F2393DC}" type="parTrans" cxnId="{8778C1BC-5179-4DF7-9301-2FB252D61122}">
      <dgm:prSet custT="1"/>
      <dgm:spPr>
        <a:ln>
          <a:solidFill>
            <a:srgbClr val="8B3C67"/>
          </a:solidFill>
        </a:ln>
      </dgm:spPr>
      <dgm:t>
        <a:bodyPr/>
        <a:lstStyle/>
        <a:p>
          <a:pPr algn="ctr"/>
          <a:endParaRPr lang="ru-RU" sz="300" b="0"/>
        </a:p>
      </dgm:t>
    </dgm:pt>
    <dgm:pt modelId="{995F9CB9-8F22-4AC3-BC44-836210B53B87}" type="sibTrans" cxnId="{8778C1BC-5179-4DF7-9301-2FB252D61122}">
      <dgm:prSet/>
      <dgm:spPr/>
      <dgm:t>
        <a:bodyPr/>
        <a:lstStyle/>
        <a:p>
          <a:pPr algn="ctr"/>
          <a:endParaRPr lang="ru-RU" sz="1050" b="0"/>
        </a:p>
      </dgm:t>
    </dgm:pt>
    <dgm:pt modelId="{3A599B11-9736-8B4D-97B7-09823F776B05}">
      <dgm:prSet custT="1"/>
      <dgm:spPr>
        <a:solidFill>
          <a:prstClr val="white"/>
        </a:solidFill>
        <a:ln w="19050" cap="flat" cmpd="sng" algn="ctr">
          <a:solidFill>
            <a:srgbClr val="8B3C67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 spcFirstLastPara="0" vert="horz" wrap="square" lIns="6985" tIns="6985" rIns="6985" bIns="6985" numCol="1" spcCol="1270" anchor="ctr" anchorCtr="0"/>
        <a:lstStyle/>
        <a:p>
          <a:r>
            <a:rPr lang="ru-RU" sz="700" b="1" kern="1200" dirty="0">
              <a:solidFill>
                <a:schemeClr val="tx1"/>
              </a:solidFill>
            </a:rPr>
            <a:t>Учитель-дефектолог</a:t>
          </a:r>
          <a:r>
            <a:rPr lang="ru-RU" sz="700" b="0" kern="1200" dirty="0">
              <a:solidFill>
                <a:schemeClr val="tx1"/>
              </a:solidFill>
            </a:rPr>
            <a:t> </a:t>
          </a:r>
          <a:r>
            <a:rPr lang="en-US" sz="700" b="0" kern="1200" dirty="0">
              <a:solidFill>
                <a:schemeClr val="tx1"/>
              </a:solidFill>
            </a:rPr>
            <a:t/>
          </a:r>
          <a:br>
            <a:rPr lang="en-US" sz="700" b="0" kern="1200" dirty="0">
              <a:solidFill>
                <a:schemeClr val="tx1"/>
              </a:solidFill>
            </a:rPr>
          </a:br>
          <a:r>
            <a:rPr lang="ru-RU" sz="700" b="1" kern="1200" dirty="0">
              <a:solidFill>
                <a:schemeClr val="tx1"/>
              </a:solidFill>
            </a:rPr>
            <a:t>(</a:t>
          </a:r>
          <a:r>
            <a:rPr lang="ru-RU" sz="7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профиль</a:t>
          </a:r>
          <a:r>
            <a:rPr lang="ru-RU" sz="700" b="0" kern="1200" dirty="0">
              <a:solidFill>
                <a:schemeClr val="tx1"/>
              </a:solidFill>
            </a:rPr>
            <a:t>: РАС)</a:t>
          </a:r>
          <a:endParaRPr lang="ru-RU" sz="700" b="0" kern="1200" dirty="0"/>
        </a:p>
      </dgm:t>
    </dgm:pt>
    <dgm:pt modelId="{224D2D4B-105D-4340-8C06-53E4BF1AF9AC}" type="parTrans" cxnId="{B1123816-F602-D344-85B2-FEBDA78A7812}">
      <dgm:prSet custT="1"/>
      <dgm:spPr>
        <a:ln>
          <a:solidFill>
            <a:srgbClr val="8B3C67"/>
          </a:solidFill>
        </a:ln>
      </dgm:spPr>
      <dgm:t>
        <a:bodyPr/>
        <a:lstStyle/>
        <a:p>
          <a:endParaRPr lang="ru-RU" sz="300"/>
        </a:p>
      </dgm:t>
    </dgm:pt>
    <dgm:pt modelId="{51EF14F4-0322-FA47-AEEA-E06F7D4EADB7}" type="sibTrans" cxnId="{B1123816-F602-D344-85B2-FEBDA78A7812}">
      <dgm:prSet/>
      <dgm:spPr/>
      <dgm:t>
        <a:bodyPr/>
        <a:lstStyle/>
        <a:p>
          <a:endParaRPr lang="ru-RU" sz="1400"/>
        </a:p>
      </dgm:t>
    </dgm:pt>
    <dgm:pt modelId="{B4B41CF6-C478-4BC1-A7B4-ABD5024B51C7}" type="pres">
      <dgm:prSet presAssocID="{8B23D0D6-61B9-44B7-A76D-4071B4B40F1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155046-DE43-471B-BCF3-5822E0614842}" type="pres">
      <dgm:prSet presAssocID="{BA716A54-ACEC-448F-AD1D-F99B20846289}" presName="root1" presStyleCnt="0"/>
      <dgm:spPr/>
    </dgm:pt>
    <dgm:pt modelId="{BC6D950E-4976-47BC-A8A0-7AC9D6423352}" type="pres">
      <dgm:prSet presAssocID="{BA716A54-ACEC-448F-AD1D-F99B20846289}" presName="LevelOneTextNode" presStyleLbl="node0" presStyleIdx="0" presStyleCnt="1" custScaleX="218398" custScaleY="642103" custLinFactNeighborX="-405" custLinFactNeighborY="-87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130D04-27C9-4802-9AD6-323A769F61A1}" type="pres">
      <dgm:prSet presAssocID="{BA716A54-ACEC-448F-AD1D-F99B20846289}" presName="level2hierChild" presStyleCnt="0"/>
      <dgm:spPr/>
    </dgm:pt>
    <dgm:pt modelId="{EBEFF148-E786-408F-A011-756FC9421833}" type="pres">
      <dgm:prSet presAssocID="{F7C3F97F-9027-406D-A6A4-0C0256C8837E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30544F99-FE86-4A2C-B963-41A759D17E31}" type="pres">
      <dgm:prSet presAssocID="{F7C3F97F-9027-406D-A6A4-0C0256C8837E}" presName="connTx" presStyleLbl="parChTrans1D2" presStyleIdx="0" presStyleCnt="8"/>
      <dgm:spPr/>
      <dgm:t>
        <a:bodyPr/>
        <a:lstStyle/>
        <a:p>
          <a:endParaRPr lang="ru-RU"/>
        </a:p>
      </dgm:t>
    </dgm:pt>
    <dgm:pt modelId="{35C688A7-6866-4E8B-8E4A-9234647DE2D1}" type="pres">
      <dgm:prSet presAssocID="{E738F7D4-A04A-41E9-8E89-3AE30704A5E5}" presName="root2" presStyleCnt="0"/>
      <dgm:spPr/>
    </dgm:pt>
    <dgm:pt modelId="{1C4BFF15-08D8-4D6F-A843-6CD30D81E881}" type="pres">
      <dgm:prSet presAssocID="{E738F7D4-A04A-41E9-8E89-3AE30704A5E5}" presName="LevelTwoTextNode" presStyleLbl="node2" presStyleIdx="0" presStyleCnt="8" custScaleX="269983" custLinFactNeighborX="-828" custLinFactNeighborY="-1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9BFD3A-DA61-4D2A-985B-86958603AB95}" type="pres">
      <dgm:prSet presAssocID="{E738F7D4-A04A-41E9-8E89-3AE30704A5E5}" presName="level3hierChild" presStyleCnt="0"/>
      <dgm:spPr/>
    </dgm:pt>
    <dgm:pt modelId="{A3CC1796-0401-4F7E-9275-21A50215C6FA}" type="pres">
      <dgm:prSet presAssocID="{F1A0DA13-1EDC-4BF6-94A9-452D78FC1CAD}" presName="conn2-1" presStyleLbl="parChTrans1D3" presStyleIdx="0" presStyleCnt="8"/>
      <dgm:spPr/>
      <dgm:t>
        <a:bodyPr/>
        <a:lstStyle/>
        <a:p>
          <a:endParaRPr lang="ru-RU"/>
        </a:p>
      </dgm:t>
    </dgm:pt>
    <dgm:pt modelId="{A15FA99C-F8DA-430C-84EC-0E497437111F}" type="pres">
      <dgm:prSet presAssocID="{F1A0DA13-1EDC-4BF6-94A9-452D78FC1CAD}" presName="connTx" presStyleLbl="parChTrans1D3" presStyleIdx="0" presStyleCnt="8"/>
      <dgm:spPr/>
      <dgm:t>
        <a:bodyPr/>
        <a:lstStyle/>
        <a:p>
          <a:endParaRPr lang="ru-RU"/>
        </a:p>
      </dgm:t>
    </dgm:pt>
    <dgm:pt modelId="{D35BCA99-3EE3-4026-A785-A80F351C84F4}" type="pres">
      <dgm:prSet presAssocID="{6F32F111-2E58-46D7-A003-602E1576C0EB}" presName="root2" presStyleCnt="0"/>
      <dgm:spPr/>
    </dgm:pt>
    <dgm:pt modelId="{2E088D28-C493-4919-81E6-0F7B4362F559}" type="pres">
      <dgm:prSet presAssocID="{6F32F111-2E58-46D7-A003-602E1576C0EB}" presName="LevelTwoTextNode" presStyleLbl="node3" presStyleIdx="0" presStyleCnt="8" custScaleX="261825" custLinFactNeighborX="1476" custLinFactNeighborY="-1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A6620E-90F4-4291-B20F-EA5EE7F8EB3A}" type="pres">
      <dgm:prSet presAssocID="{6F32F111-2E58-46D7-A003-602E1576C0EB}" presName="level3hierChild" presStyleCnt="0"/>
      <dgm:spPr/>
    </dgm:pt>
    <dgm:pt modelId="{E63D2C0E-9D04-46A6-983B-AC1CEB74DAD6}" type="pres">
      <dgm:prSet presAssocID="{E0B59416-5701-4AA6-95A6-7B5488B8BA4C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E18E2BE3-9847-48C1-AD9C-D44851BDF3BD}" type="pres">
      <dgm:prSet presAssocID="{E0B59416-5701-4AA6-95A6-7B5488B8BA4C}" presName="connTx" presStyleLbl="parChTrans1D2" presStyleIdx="1" presStyleCnt="8"/>
      <dgm:spPr/>
      <dgm:t>
        <a:bodyPr/>
        <a:lstStyle/>
        <a:p>
          <a:endParaRPr lang="ru-RU"/>
        </a:p>
      </dgm:t>
    </dgm:pt>
    <dgm:pt modelId="{70422B86-A9D4-46C1-8AFF-8E4F47D6678C}" type="pres">
      <dgm:prSet presAssocID="{20449273-054A-4C57-8D67-33923DBF07CB}" presName="root2" presStyleCnt="0"/>
      <dgm:spPr/>
    </dgm:pt>
    <dgm:pt modelId="{0E5282BF-52FF-47C1-BE4B-9735158A0CFB}" type="pres">
      <dgm:prSet presAssocID="{20449273-054A-4C57-8D67-33923DBF07CB}" presName="LevelTwoTextNode" presStyleLbl="node2" presStyleIdx="1" presStyleCnt="8" custScaleX="269224" custLinFactNeighborX="2807" custLinFactNeighborY="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6963D4-6D8C-47F6-81A1-33CA69AC43C3}" type="pres">
      <dgm:prSet presAssocID="{20449273-054A-4C57-8D67-33923DBF07CB}" presName="level3hierChild" presStyleCnt="0"/>
      <dgm:spPr/>
    </dgm:pt>
    <dgm:pt modelId="{F5F8DE71-0AC3-4346-8214-8A7886249996}" type="pres">
      <dgm:prSet presAssocID="{88430B08-EB67-4C24-BE68-B3DE53272F20}" presName="conn2-1" presStyleLbl="parChTrans1D3" presStyleIdx="1" presStyleCnt="8"/>
      <dgm:spPr/>
      <dgm:t>
        <a:bodyPr/>
        <a:lstStyle/>
        <a:p>
          <a:endParaRPr lang="ru-RU"/>
        </a:p>
      </dgm:t>
    </dgm:pt>
    <dgm:pt modelId="{607AD3D6-DF3B-407E-BE25-2CF20DAE05AA}" type="pres">
      <dgm:prSet presAssocID="{88430B08-EB67-4C24-BE68-B3DE53272F20}" presName="connTx" presStyleLbl="parChTrans1D3" presStyleIdx="1" presStyleCnt="8"/>
      <dgm:spPr/>
      <dgm:t>
        <a:bodyPr/>
        <a:lstStyle/>
        <a:p>
          <a:endParaRPr lang="ru-RU"/>
        </a:p>
      </dgm:t>
    </dgm:pt>
    <dgm:pt modelId="{604C23FA-D9C6-4A35-84BA-12A2EAF65F55}" type="pres">
      <dgm:prSet presAssocID="{4CBE9024-5B50-48C9-9E20-1ED48551DC18}" presName="root2" presStyleCnt="0"/>
      <dgm:spPr/>
    </dgm:pt>
    <dgm:pt modelId="{6862F51A-141D-4ACD-92FC-082181F9EF5A}" type="pres">
      <dgm:prSet presAssocID="{4CBE9024-5B50-48C9-9E20-1ED48551DC18}" presName="LevelTwoTextNode" presStyleLbl="node3" presStyleIdx="1" presStyleCnt="8" custScaleX="267480" custLinFactNeighborX="4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3B8DF4-6F7B-4D54-A348-985296EAA35C}" type="pres">
      <dgm:prSet presAssocID="{4CBE9024-5B50-48C9-9E20-1ED48551DC18}" presName="level3hierChild" presStyleCnt="0"/>
      <dgm:spPr/>
    </dgm:pt>
    <dgm:pt modelId="{4F8FE1B5-94A7-4905-B678-C85E12D794FB}" type="pres">
      <dgm:prSet presAssocID="{5961B90F-BAD1-47E7-8602-954ECBB93A24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1F3732AE-F346-4210-9A0A-ED77D15264EE}" type="pres">
      <dgm:prSet presAssocID="{5961B90F-BAD1-47E7-8602-954ECBB93A24}" presName="connTx" presStyleLbl="parChTrans1D2" presStyleIdx="2" presStyleCnt="8"/>
      <dgm:spPr/>
      <dgm:t>
        <a:bodyPr/>
        <a:lstStyle/>
        <a:p>
          <a:endParaRPr lang="ru-RU"/>
        </a:p>
      </dgm:t>
    </dgm:pt>
    <dgm:pt modelId="{7217684F-23A3-41A1-BF1C-6795F7ACF849}" type="pres">
      <dgm:prSet presAssocID="{6F8A846C-D0D6-4FCA-8793-3586FEA9C21C}" presName="root2" presStyleCnt="0"/>
      <dgm:spPr/>
    </dgm:pt>
    <dgm:pt modelId="{37E3CEE7-85DB-44D8-A9C2-2BBED2B3CF7A}" type="pres">
      <dgm:prSet presAssocID="{6F8A846C-D0D6-4FCA-8793-3586FEA9C21C}" presName="LevelTwoTextNode" presStyleLbl="node2" presStyleIdx="2" presStyleCnt="8" custScaleX="270755" custScaleY="161063" custLinFactNeighborX="1655" custLinFactNeighborY="-1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043F7A-86A0-47D9-836F-CE60442A12C6}" type="pres">
      <dgm:prSet presAssocID="{6F8A846C-D0D6-4FCA-8793-3586FEA9C21C}" presName="level3hierChild" presStyleCnt="0"/>
      <dgm:spPr/>
    </dgm:pt>
    <dgm:pt modelId="{679765C4-45C4-46CF-B765-72B0EC5D7A75}" type="pres">
      <dgm:prSet presAssocID="{C89A3585-CBA8-4484-A7C7-0C9AF56FB0CD}" presName="conn2-1" presStyleLbl="parChTrans1D3" presStyleIdx="2" presStyleCnt="8"/>
      <dgm:spPr/>
      <dgm:t>
        <a:bodyPr/>
        <a:lstStyle/>
        <a:p>
          <a:endParaRPr lang="ru-RU"/>
        </a:p>
      </dgm:t>
    </dgm:pt>
    <dgm:pt modelId="{5B68EB1D-D04F-4ACD-B6B7-AD10B0721E4A}" type="pres">
      <dgm:prSet presAssocID="{C89A3585-CBA8-4484-A7C7-0C9AF56FB0CD}" presName="connTx" presStyleLbl="parChTrans1D3" presStyleIdx="2" presStyleCnt="8"/>
      <dgm:spPr/>
      <dgm:t>
        <a:bodyPr/>
        <a:lstStyle/>
        <a:p>
          <a:endParaRPr lang="ru-RU"/>
        </a:p>
      </dgm:t>
    </dgm:pt>
    <dgm:pt modelId="{5CC23206-0021-423D-B87F-D953F2EC2501}" type="pres">
      <dgm:prSet presAssocID="{5E64C1E7-1DDD-4102-8A30-39F1D04823A0}" presName="root2" presStyleCnt="0"/>
      <dgm:spPr/>
    </dgm:pt>
    <dgm:pt modelId="{ADD2D22C-B608-4539-9942-5C3A50245417}" type="pres">
      <dgm:prSet presAssocID="{5E64C1E7-1DDD-4102-8A30-39F1D04823A0}" presName="LevelTwoTextNode" presStyleLbl="node3" presStyleIdx="2" presStyleCnt="8" custScaleX="264547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3E06B-641E-4343-9057-758F65795D8E}" type="pres">
      <dgm:prSet presAssocID="{5E64C1E7-1DDD-4102-8A30-39F1D04823A0}" presName="level3hierChild" presStyleCnt="0"/>
      <dgm:spPr/>
    </dgm:pt>
    <dgm:pt modelId="{BBEF106B-80D4-4870-BE9F-65121D86C56E}" type="pres">
      <dgm:prSet presAssocID="{A55A0D25-DF41-48FB-8875-931EB1B35783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ED59FABB-5335-4D84-88B1-CA56F328D522}" type="pres">
      <dgm:prSet presAssocID="{A55A0D25-DF41-48FB-8875-931EB1B35783}" presName="connTx" presStyleLbl="parChTrans1D2" presStyleIdx="3" presStyleCnt="8"/>
      <dgm:spPr/>
      <dgm:t>
        <a:bodyPr/>
        <a:lstStyle/>
        <a:p>
          <a:endParaRPr lang="ru-RU"/>
        </a:p>
      </dgm:t>
    </dgm:pt>
    <dgm:pt modelId="{F557E648-666D-487A-82A1-6674695B4655}" type="pres">
      <dgm:prSet presAssocID="{069148F2-0829-41B0-AC80-6BC9BEC84868}" presName="root2" presStyleCnt="0"/>
      <dgm:spPr/>
    </dgm:pt>
    <dgm:pt modelId="{B88F0F50-4A9D-40AE-865B-4F279ABABD38}" type="pres">
      <dgm:prSet presAssocID="{069148F2-0829-41B0-AC80-6BC9BEC84868}" presName="LevelTwoTextNode" presStyleLbl="node2" presStyleIdx="3" presStyleCnt="8" custScaleX="269198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9E5E72-0D63-49AA-B0F0-9BAF3A180BF3}" type="pres">
      <dgm:prSet presAssocID="{069148F2-0829-41B0-AC80-6BC9BEC84868}" presName="level3hierChild" presStyleCnt="0"/>
      <dgm:spPr/>
    </dgm:pt>
    <dgm:pt modelId="{7F896A4D-7E3E-4FF5-8D23-8E1B9CDD317C}" type="pres">
      <dgm:prSet presAssocID="{8341A6A2-F49F-4568-9C21-EEF389EA8931}" presName="conn2-1" presStyleLbl="parChTrans1D3" presStyleIdx="3" presStyleCnt="8"/>
      <dgm:spPr/>
      <dgm:t>
        <a:bodyPr/>
        <a:lstStyle/>
        <a:p>
          <a:endParaRPr lang="ru-RU"/>
        </a:p>
      </dgm:t>
    </dgm:pt>
    <dgm:pt modelId="{A3349632-AFFA-4524-858A-C72F4136F926}" type="pres">
      <dgm:prSet presAssocID="{8341A6A2-F49F-4568-9C21-EEF389EA8931}" presName="connTx" presStyleLbl="parChTrans1D3" presStyleIdx="3" presStyleCnt="8"/>
      <dgm:spPr/>
      <dgm:t>
        <a:bodyPr/>
        <a:lstStyle/>
        <a:p>
          <a:endParaRPr lang="ru-RU"/>
        </a:p>
      </dgm:t>
    </dgm:pt>
    <dgm:pt modelId="{BC44D36C-E2FD-4BEC-957F-B45C28FFD137}" type="pres">
      <dgm:prSet presAssocID="{0877E777-37C7-4CDF-92CA-F3E286A08965}" presName="root2" presStyleCnt="0"/>
      <dgm:spPr/>
    </dgm:pt>
    <dgm:pt modelId="{C8822853-6970-47C2-A7A7-9AAAB7D96D29}" type="pres">
      <dgm:prSet presAssocID="{0877E777-37C7-4CDF-92CA-F3E286A08965}" presName="LevelTwoTextNode" presStyleLbl="node3" presStyleIdx="3" presStyleCnt="8" custScaleX="264781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4A492-3270-40BD-B996-229E328B5A31}" type="pres">
      <dgm:prSet presAssocID="{0877E777-37C7-4CDF-92CA-F3E286A08965}" presName="level3hierChild" presStyleCnt="0"/>
      <dgm:spPr/>
    </dgm:pt>
    <dgm:pt modelId="{6EF6FBD2-A62F-401F-AE7A-04D1135FD580}" type="pres">
      <dgm:prSet presAssocID="{6A278406-F756-43EE-A7C3-39AD874D5F00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02F91673-F37B-4215-9DFF-0CA06FD6D1AE}" type="pres">
      <dgm:prSet presAssocID="{6A278406-F756-43EE-A7C3-39AD874D5F00}" presName="connTx" presStyleLbl="parChTrans1D2" presStyleIdx="4" presStyleCnt="8"/>
      <dgm:spPr/>
      <dgm:t>
        <a:bodyPr/>
        <a:lstStyle/>
        <a:p>
          <a:endParaRPr lang="ru-RU"/>
        </a:p>
      </dgm:t>
    </dgm:pt>
    <dgm:pt modelId="{C8CA616F-D8C3-4F19-9F55-A592E13643A1}" type="pres">
      <dgm:prSet presAssocID="{9740A35E-63FD-4FC0-A66F-1F1D4301D083}" presName="root2" presStyleCnt="0"/>
      <dgm:spPr/>
    </dgm:pt>
    <dgm:pt modelId="{5F153F0B-43E9-4BD0-AD38-B4A5C64B88D2}" type="pres">
      <dgm:prSet presAssocID="{9740A35E-63FD-4FC0-A66F-1F1D4301D083}" presName="LevelTwoTextNode" presStyleLbl="node2" presStyleIdx="4" presStyleCnt="8" custScaleX="268439" custScaleY="133977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CC4676-86BF-40DC-B7F5-0D8993DC7C1E}" type="pres">
      <dgm:prSet presAssocID="{9740A35E-63FD-4FC0-A66F-1F1D4301D083}" presName="level3hierChild" presStyleCnt="0"/>
      <dgm:spPr/>
    </dgm:pt>
    <dgm:pt modelId="{A970A648-A7F8-4D2B-9F2A-60AE0DF6DFAC}" type="pres">
      <dgm:prSet presAssocID="{1D510F40-A0DE-4142-B98D-FAB971450655}" presName="conn2-1" presStyleLbl="parChTrans1D3" presStyleIdx="4" presStyleCnt="8"/>
      <dgm:spPr/>
      <dgm:t>
        <a:bodyPr/>
        <a:lstStyle/>
        <a:p>
          <a:endParaRPr lang="ru-RU"/>
        </a:p>
      </dgm:t>
    </dgm:pt>
    <dgm:pt modelId="{15F6EABC-F4DE-41DE-B09E-36B29A1A2964}" type="pres">
      <dgm:prSet presAssocID="{1D510F40-A0DE-4142-B98D-FAB971450655}" presName="connTx" presStyleLbl="parChTrans1D3" presStyleIdx="4" presStyleCnt="8"/>
      <dgm:spPr/>
      <dgm:t>
        <a:bodyPr/>
        <a:lstStyle/>
        <a:p>
          <a:endParaRPr lang="ru-RU"/>
        </a:p>
      </dgm:t>
    </dgm:pt>
    <dgm:pt modelId="{6D2C4A7E-EBEB-4572-A7C0-858F5DAB2E61}" type="pres">
      <dgm:prSet presAssocID="{421DD313-37BD-4D7D-BC68-A88B8F4A3ACD}" presName="root2" presStyleCnt="0"/>
      <dgm:spPr/>
    </dgm:pt>
    <dgm:pt modelId="{C6A070AC-9A65-4B9D-BFAC-A4EDF96BB20E}" type="pres">
      <dgm:prSet presAssocID="{421DD313-37BD-4D7D-BC68-A88B8F4A3ACD}" presName="LevelTwoTextNode" presStyleLbl="node3" presStyleIdx="4" presStyleCnt="8" custScaleX="273902" custScaleY="101106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1A2C06-692C-4B7D-90D0-C1E8C7AB8BB8}" type="pres">
      <dgm:prSet presAssocID="{421DD313-37BD-4D7D-BC68-A88B8F4A3ACD}" presName="level3hierChild" presStyleCnt="0"/>
      <dgm:spPr/>
    </dgm:pt>
    <dgm:pt modelId="{97BA5ED5-8EF7-4EE5-B793-A68A7461D60F}" type="pres">
      <dgm:prSet presAssocID="{57680E2A-65D4-4893-8456-8D60C54E12E3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18113212-3058-4C1C-A83B-5182D9BBA9E3}" type="pres">
      <dgm:prSet presAssocID="{57680E2A-65D4-4893-8456-8D60C54E12E3}" presName="connTx" presStyleLbl="parChTrans1D2" presStyleIdx="5" presStyleCnt="8"/>
      <dgm:spPr/>
      <dgm:t>
        <a:bodyPr/>
        <a:lstStyle/>
        <a:p>
          <a:endParaRPr lang="ru-RU"/>
        </a:p>
      </dgm:t>
    </dgm:pt>
    <dgm:pt modelId="{134EA157-22B6-4E08-947D-B2D0E63DBF98}" type="pres">
      <dgm:prSet presAssocID="{B44E13C0-FAA0-4BC8-9187-0D6B7622A76E}" presName="root2" presStyleCnt="0"/>
      <dgm:spPr/>
    </dgm:pt>
    <dgm:pt modelId="{4AA50E61-44D3-4E0B-AEF7-417110E0582A}" type="pres">
      <dgm:prSet presAssocID="{B44E13C0-FAA0-4BC8-9187-0D6B7622A76E}" presName="LevelTwoTextNode" presStyleLbl="node2" presStyleIdx="5" presStyleCnt="8" custScaleX="262086" custScaleY="146176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FEAB2F-84F4-4BA6-99F6-098846CA9EB8}" type="pres">
      <dgm:prSet presAssocID="{B44E13C0-FAA0-4BC8-9187-0D6B7622A76E}" presName="level3hierChild" presStyleCnt="0"/>
      <dgm:spPr/>
    </dgm:pt>
    <dgm:pt modelId="{28831124-9503-4B20-8D53-5962EA44799F}" type="pres">
      <dgm:prSet presAssocID="{8E927329-B595-4D4A-B994-D1A87D2E1C6F}" presName="conn2-1" presStyleLbl="parChTrans1D3" presStyleIdx="5" presStyleCnt="8"/>
      <dgm:spPr/>
      <dgm:t>
        <a:bodyPr/>
        <a:lstStyle/>
        <a:p>
          <a:endParaRPr lang="ru-RU"/>
        </a:p>
      </dgm:t>
    </dgm:pt>
    <dgm:pt modelId="{5CBBDE88-7508-4697-9136-A4D73E0E6CED}" type="pres">
      <dgm:prSet presAssocID="{8E927329-B595-4D4A-B994-D1A87D2E1C6F}" presName="connTx" presStyleLbl="parChTrans1D3" presStyleIdx="5" presStyleCnt="8"/>
      <dgm:spPr/>
      <dgm:t>
        <a:bodyPr/>
        <a:lstStyle/>
        <a:p>
          <a:endParaRPr lang="ru-RU"/>
        </a:p>
      </dgm:t>
    </dgm:pt>
    <dgm:pt modelId="{FF925464-0473-4BBF-A416-AF28CA157C97}" type="pres">
      <dgm:prSet presAssocID="{1D22ABA5-3FBD-4B46-9967-A39AA216B9FA}" presName="root2" presStyleCnt="0"/>
      <dgm:spPr/>
    </dgm:pt>
    <dgm:pt modelId="{B3B8B20B-EAB4-4D3B-8193-134D54A2E3D4}" type="pres">
      <dgm:prSet presAssocID="{1D22ABA5-3FBD-4B46-9967-A39AA216B9FA}" presName="LevelTwoTextNode" presStyleLbl="node3" presStyleIdx="5" presStyleCnt="8" custScaleX="280993" custScaleY="88306" custLinFactNeighborX="-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BF5073-9A9D-42FF-B7EB-E61CC1736A63}" type="pres">
      <dgm:prSet presAssocID="{1D22ABA5-3FBD-4B46-9967-A39AA216B9FA}" presName="level3hierChild" presStyleCnt="0"/>
      <dgm:spPr/>
    </dgm:pt>
    <dgm:pt modelId="{C90F9F23-DACB-4C74-A285-240FC501A375}" type="pres">
      <dgm:prSet presAssocID="{5D2EF6E1-FD4C-40F6-8441-61CACB2F4499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36C7B791-7229-46DA-B3FC-8C90A1ED4A29}" type="pres">
      <dgm:prSet presAssocID="{5D2EF6E1-FD4C-40F6-8441-61CACB2F4499}" presName="connTx" presStyleLbl="parChTrans1D2" presStyleIdx="6" presStyleCnt="8"/>
      <dgm:spPr/>
      <dgm:t>
        <a:bodyPr/>
        <a:lstStyle/>
        <a:p>
          <a:endParaRPr lang="ru-RU"/>
        </a:p>
      </dgm:t>
    </dgm:pt>
    <dgm:pt modelId="{13D2761B-710F-4BD1-A2BA-69018A934140}" type="pres">
      <dgm:prSet presAssocID="{2CC33B29-129A-43AA-A706-4004973E88C3}" presName="root2" presStyleCnt="0"/>
      <dgm:spPr/>
    </dgm:pt>
    <dgm:pt modelId="{710522D3-1F0F-48A9-A563-238652E761E4}" type="pres">
      <dgm:prSet presAssocID="{2CC33B29-129A-43AA-A706-4004973E88C3}" presName="LevelTwoTextNode" presStyleLbl="node2" presStyleIdx="6" presStyleCnt="8" custScaleX="270312" custScaleY="120495" custLinFactNeighborX="579" custLinFactNeighborY="-44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57C7B5-E851-4BC9-A887-12F1C815E668}" type="pres">
      <dgm:prSet presAssocID="{2CC33B29-129A-43AA-A706-4004973E88C3}" presName="level3hierChild" presStyleCnt="0"/>
      <dgm:spPr/>
    </dgm:pt>
    <dgm:pt modelId="{9E8C29D8-781B-49AC-BDEE-1D3D19BE454B}" type="pres">
      <dgm:prSet presAssocID="{72F4305F-E74D-4BE2-993D-982FA4B42391}" presName="conn2-1" presStyleLbl="parChTrans1D3" presStyleIdx="6" presStyleCnt="8"/>
      <dgm:spPr/>
      <dgm:t>
        <a:bodyPr/>
        <a:lstStyle/>
        <a:p>
          <a:endParaRPr lang="ru-RU"/>
        </a:p>
      </dgm:t>
    </dgm:pt>
    <dgm:pt modelId="{43150088-21B3-47E4-B2BB-9A065D233E06}" type="pres">
      <dgm:prSet presAssocID="{72F4305F-E74D-4BE2-993D-982FA4B42391}" presName="connTx" presStyleLbl="parChTrans1D3" presStyleIdx="6" presStyleCnt="8"/>
      <dgm:spPr/>
      <dgm:t>
        <a:bodyPr/>
        <a:lstStyle/>
        <a:p>
          <a:endParaRPr lang="ru-RU"/>
        </a:p>
      </dgm:t>
    </dgm:pt>
    <dgm:pt modelId="{A87895FD-3286-48F0-9ECB-64A7A99725DD}" type="pres">
      <dgm:prSet presAssocID="{22B8FD99-D3BB-48C5-8979-64577568430F}" presName="root2" presStyleCnt="0"/>
      <dgm:spPr/>
    </dgm:pt>
    <dgm:pt modelId="{F5874114-414E-4BD4-B477-5A8586CC8AD5}" type="pres">
      <dgm:prSet presAssocID="{22B8FD99-D3BB-48C5-8979-64577568430F}" presName="LevelTwoTextNode" presStyleLbl="node3" presStyleIdx="6" presStyleCnt="8" custScaleX="267461" custScaleY="142068" custLinFactNeighborX="4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E32082-14A5-464C-AA18-042B4F7122D0}" type="pres">
      <dgm:prSet presAssocID="{22B8FD99-D3BB-48C5-8979-64577568430F}" presName="level3hierChild" presStyleCnt="0"/>
      <dgm:spPr/>
    </dgm:pt>
    <dgm:pt modelId="{1FD04310-4050-46BD-BD1B-A15E2EA16473}" type="pres">
      <dgm:prSet presAssocID="{7F5E7A15-2FB6-4330-8E4A-2BBF0F2393DC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0616F14C-9B10-465D-B925-8549A39D09FB}" type="pres">
      <dgm:prSet presAssocID="{7F5E7A15-2FB6-4330-8E4A-2BBF0F2393DC}" presName="connTx" presStyleLbl="parChTrans1D2" presStyleIdx="7" presStyleCnt="8"/>
      <dgm:spPr/>
      <dgm:t>
        <a:bodyPr/>
        <a:lstStyle/>
        <a:p>
          <a:endParaRPr lang="ru-RU"/>
        </a:p>
      </dgm:t>
    </dgm:pt>
    <dgm:pt modelId="{57C426DA-B78B-4B6E-88ED-7DB3F75EF68A}" type="pres">
      <dgm:prSet presAssocID="{181B2CA2-9C43-49EA-9746-8886C5D5F482}" presName="root2" presStyleCnt="0"/>
      <dgm:spPr/>
    </dgm:pt>
    <dgm:pt modelId="{3ADB51C0-2936-4415-86C2-C1233AD247AA}" type="pres">
      <dgm:prSet presAssocID="{181B2CA2-9C43-49EA-9746-8886C5D5F482}" presName="LevelTwoTextNode" presStyleLbl="node2" presStyleIdx="7" presStyleCnt="8" custScaleX="259120" custLinFactNeighborX="2755" custLinFactNeighborY="-2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0C1573-8C37-4F16-BA8C-524FBC9B35EB}" type="pres">
      <dgm:prSet presAssocID="{181B2CA2-9C43-49EA-9746-8886C5D5F482}" presName="level3hierChild" presStyleCnt="0"/>
      <dgm:spPr/>
    </dgm:pt>
    <dgm:pt modelId="{7976B8D0-422C-5A4F-AEBA-8AECA1B3A3D2}" type="pres">
      <dgm:prSet presAssocID="{224D2D4B-105D-4340-8C06-53E4BF1AF9AC}" presName="conn2-1" presStyleLbl="parChTrans1D3" presStyleIdx="7" presStyleCnt="8"/>
      <dgm:spPr/>
      <dgm:t>
        <a:bodyPr/>
        <a:lstStyle/>
        <a:p>
          <a:endParaRPr lang="ru-RU"/>
        </a:p>
      </dgm:t>
    </dgm:pt>
    <dgm:pt modelId="{0C559979-7322-FC47-8BE5-FD9AFAF20E59}" type="pres">
      <dgm:prSet presAssocID="{224D2D4B-105D-4340-8C06-53E4BF1AF9AC}" presName="connTx" presStyleLbl="parChTrans1D3" presStyleIdx="7" presStyleCnt="8"/>
      <dgm:spPr/>
      <dgm:t>
        <a:bodyPr/>
        <a:lstStyle/>
        <a:p>
          <a:endParaRPr lang="ru-RU"/>
        </a:p>
      </dgm:t>
    </dgm:pt>
    <dgm:pt modelId="{3A1B42CF-5255-DB48-91F8-7EBE4CC04D2A}" type="pres">
      <dgm:prSet presAssocID="{3A599B11-9736-8B4D-97B7-09823F776B05}" presName="root2" presStyleCnt="0"/>
      <dgm:spPr/>
    </dgm:pt>
    <dgm:pt modelId="{A34DD926-C945-E045-9728-ED3A2490E118}" type="pres">
      <dgm:prSet presAssocID="{3A599B11-9736-8B4D-97B7-09823F776B05}" presName="LevelTwoTextNode" presStyleLbl="node3" presStyleIdx="7" presStyleCnt="8" custScaleX="295190">
        <dgm:presLayoutVars>
          <dgm:chPref val="3"/>
        </dgm:presLayoutVars>
      </dgm:prSet>
      <dgm:spPr>
        <a:xfrm>
          <a:off x="5191812" y="3898013"/>
          <a:ext cx="796958" cy="398479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320F7F-7F47-DF43-A948-4C3087151BAA}" type="pres">
      <dgm:prSet presAssocID="{3A599B11-9736-8B4D-97B7-09823F776B05}" presName="level3hierChild" presStyleCnt="0"/>
      <dgm:spPr/>
    </dgm:pt>
  </dgm:ptLst>
  <dgm:cxnLst>
    <dgm:cxn modelId="{25FFEB48-376A-4F7A-97EC-A8B81357EE42}" type="presOf" srcId="{1D510F40-A0DE-4142-B98D-FAB971450655}" destId="{15F6EABC-F4DE-41DE-B09E-36B29A1A2964}" srcOrd="1" destOrd="0" presId="urn:microsoft.com/office/officeart/2005/8/layout/hierarchy2"/>
    <dgm:cxn modelId="{C2CC487F-F695-42D1-A3B9-EAFC0A52E4FA}" type="presOf" srcId="{1D510F40-A0DE-4142-B98D-FAB971450655}" destId="{A970A648-A7F8-4D2B-9F2A-60AE0DF6DFAC}" srcOrd="0" destOrd="0" presId="urn:microsoft.com/office/officeart/2005/8/layout/hierarchy2"/>
    <dgm:cxn modelId="{D78268E0-0545-7D4B-9F24-701A08CA53E7}" type="presOf" srcId="{3A599B11-9736-8B4D-97B7-09823F776B05}" destId="{A34DD926-C945-E045-9728-ED3A2490E118}" srcOrd="0" destOrd="0" presId="urn:microsoft.com/office/officeart/2005/8/layout/hierarchy2"/>
    <dgm:cxn modelId="{22C736EB-0BE4-4185-8D6C-620CFEADE7D2}" type="presOf" srcId="{A55A0D25-DF41-48FB-8875-931EB1B35783}" destId="{BBEF106B-80D4-4870-BE9F-65121D86C56E}" srcOrd="0" destOrd="0" presId="urn:microsoft.com/office/officeart/2005/8/layout/hierarchy2"/>
    <dgm:cxn modelId="{2C731C84-7C6F-48DA-8C53-46C6D53860C3}" type="presOf" srcId="{5961B90F-BAD1-47E7-8602-954ECBB93A24}" destId="{4F8FE1B5-94A7-4905-B678-C85E12D794FB}" srcOrd="0" destOrd="0" presId="urn:microsoft.com/office/officeart/2005/8/layout/hierarchy2"/>
    <dgm:cxn modelId="{0239F19F-4740-4420-BA09-9A281670865C}" type="presOf" srcId="{F7C3F97F-9027-406D-A6A4-0C0256C8837E}" destId="{30544F99-FE86-4A2C-B963-41A759D17E31}" srcOrd="1" destOrd="0" presId="urn:microsoft.com/office/officeart/2005/8/layout/hierarchy2"/>
    <dgm:cxn modelId="{B5F2F10C-6B61-4D84-8C81-580A78AB9288}" srcId="{9740A35E-63FD-4FC0-A66F-1F1D4301D083}" destId="{421DD313-37BD-4D7D-BC68-A88B8F4A3ACD}" srcOrd="0" destOrd="0" parTransId="{1D510F40-A0DE-4142-B98D-FAB971450655}" sibTransId="{2E9BED77-F77E-48F7-8D11-5A3AC4E714A0}"/>
    <dgm:cxn modelId="{7DDA5783-3DF9-4492-B68C-4764658DE825}" srcId="{BA716A54-ACEC-448F-AD1D-F99B20846289}" destId="{069148F2-0829-41B0-AC80-6BC9BEC84868}" srcOrd="3" destOrd="0" parTransId="{A55A0D25-DF41-48FB-8875-931EB1B35783}" sibTransId="{38E72A1C-C8E2-4858-951C-ED21784F395E}"/>
    <dgm:cxn modelId="{F86F7331-AD71-4C15-B778-BED3FC12EE9B}" type="presOf" srcId="{9740A35E-63FD-4FC0-A66F-1F1D4301D083}" destId="{5F153F0B-43E9-4BD0-AD38-B4A5C64B88D2}" srcOrd="0" destOrd="0" presId="urn:microsoft.com/office/officeart/2005/8/layout/hierarchy2"/>
    <dgm:cxn modelId="{1AD3FF04-98DE-4DC8-93CC-BBA944DB1309}" type="presOf" srcId="{5D2EF6E1-FD4C-40F6-8441-61CACB2F4499}" destId="{36C7B791-7229-46DA-B3FC-8C90A1ED4A29}" srcOrd="1" destOrd="0" presId="urn:microsoft.com/office/officeart/2005/8/layout/hierarchy2"/>
    <dgm:cxn modelId="{FDDBC254-0F52-46C8-A5DB-B97681FE974D}" type="presOf" srcId="{7F5E7A15-2FB6-4330-8E4A-2BBF0F2393DC}" destId="{1FD04310-4050-46BD-BD1B-A15E2EA16473}" srcOrd="0" destOrd="0" presId="urn:microsoft.com/office/officeart/2005/8/layout/hierarchy2"/>
    <dgm:cxn modelId="{511A7E24-A01E-4271-8E5D-E76B04343D01}" srcId="{BA716A54-ACEC-448F-AD1D-F99B20846289}" destId="{20449273-054A-4C57-8D67-33923DBF07CB}" srcOrd="1" destOrd="0" parTransId="{E0B59416-5701-4AA6-95A6-7B5488B8BA4C}" sibTransId="{4AC988F9-66E3-487D-A692-6374C517F35F}"/>
    <dgm:cxn modelId="{3232CD00-932C-4395-B624-163C615B88CE}" type="presOf" srcId="{72F4305F-E74D-4BE2-993D-982FA4B42391}" destId="{9E8C29D8-781B-49AC-BDEE-1D3D19BE454B}" srcOrd="0" destOrd="0" presId="urn:microsoft.com/office/officeart/2005/8/layout/hierarchy2"/>
    <dgm:cxn modelId="{68791D1E-EC2D-4075-B6E3-9CD1861B2117}" type="presOf" srcId="{181B2CA2-9C43-49EA-9746-8886C5D5F482}" destId="{3ADB51C0-2936-4415-86C2-C1233AD247AA}" srcOrd="0" destOrd="0" presId="urn:microsoft.com/office/officeart/2005/8/layout/hierarchy2"/>
    <dgm:cxn modelId="{8D08DC0E-985C-41AD-AB90-A8B4276452FC}" type="presOf" srcId="{E0B59416-5701-4AA6-95A6-7B5488B8BA4C}" destId="{E63D2C0E-9D04-46A6-983B-AC1CEB74DAD6}" srcOrd="0" destOrd="0" presId="urn:microsoft.com/office/officeart/2005/8/layout/hierarchy2"/>
    <dgm:cxn modelId="{E8A048BD-4D0D-42BC-8644-950CA11B7357}" srcId="{BA716A54-ACEC-448F-AD1D-F99B20846289}" destId="{6F8A846C-D0D6-4FCA-8793-3586FEA9C21C}" srcOrd="2" destOrd="0" parTransId="{5961B90F-BAD1-47E7-8602-954ECBB93A24}" sibTransId="{BCA2D914-9027-45ED-B1E2-F0E010135C1B}"/>
    <dgm:cxn modelId="{49987120-F4E8-42B1-8D24-6E38ACB823CA}" type="presOf" srcId="{5961B90F-BAD1-47E7-8602-954ECBB93A24}" destId="{1F3732AE-F346-4210-9A0A-ED77D15264EE}" srcOrd="1" destOrd="0" presId="urn:microsoft.com/office/officeart/2005/8/layout/hierarchy2"/>
    <dgm:cxn modelId="{B1123816-F602-D344-85B2-FEBDA78A7812}" srcId="{181B2CA2-9C43-49EA-9746-8886C5D5F482}" destId="{3A599B11-9736-8B4D-97B7-09823F776B05}" srcOrd="0" destOrd="0" parTransId="{224D2D4B-105D-4340-8C06-53E4BF1AF9AC}" sibTransId="{51EF14F4-0322-FA47-AEEA-E06F7D4EADB7}"/>
    <dgm:cxn modelId="{F5D3F382-86E2-4434-853D-CB6939CCDC14}" type="presOf" srcId="{8B23D0D6-61B9-44B7-A76D-4071B4B40F1B}" destId="{B4B41CF6-C478-4BC1-A7B4-ABD5024B51C7}" srcOrd="0" destOrd="0" presId="urn:microsoft.com/office/officeart/2005/8/layout/hierarchy2"/>
    <dgm:cxn modelId="{FE1ABF52-CDD1-4ADE-AD7F-0E2B40EFC7A6}" type="presOf" srcId="{57680E2A-65D4-4893-8456-8D60C54E12E3}" destId="{18113212-3058-4C1C-A83B-5182D9BBA9E3}" srcOrd="1" destOrd="0" presId="urn:microsoft.com/office/officeart/2005/8/layout/hierarchy2"/>
    <dgm:cxn modelId="{E4A98D5E-7AFE-47D7-BD49-B3A197424D2D}" type="presOf" srcId="{069148F2-0829-41B0-AC80-6BC9BEC84868}" destId="{B88F0F50-4A9D-40AE-865B-4F279ABABD38}" srcOrd="0" destOrd="0" presId="urn:microsoft.com/office/officeart/2005/8/layout/hierarchy2"/>
    <dgm:cxn modelId="{3A7DA9EF-1C6F-40A6-A7F4-4A09C9173115}" type="presOf" srcId="{F1A0DA13-1EDC-4BF6-94A9-452D78FC1CAD}" destId="{A3CC1796-0401-4F7E-9275-21A50215C6FA}" srcOrd="0" destOrd="0" presId="urn:microsoft.com/office/officeart/2005/8/layout/hierarchy2"/>
    <dgm:cxn modelId="{9A528CA5-F87E-45FC-B75A-8BB9A001D9FA}" type="presOf" srcId="{22B8FD99-D3BB-48C5-8979-64577568430F}" destId="{F5874114-414E-4BD4-B477-5A8586CC8AD5}" srcOrd="0" destOrd="0" presId="urn:microsoft.com/office/officeart/2005/8/layout/hierarchy2"/>
    <dgm:cxn modelId="{7DA40C9B-2BA6-4932-80EB-71722234A2AD}" type="presOf" srcId="{8341A6A2-F49F-4568-9C21-EEF389EA8931}" destId="{7F896A4D-7E3E-4FF5-8D23-8E1B9CDD317C}" srcOrd="0" destOrd="0" presId="urn:microsoft.com/office/officeart/2005/8/layout/hierarchy2"/>
    <dgm:cxn modelId="{C654AB9E-C419-4518-8AE8-EA420F27F9C8}" type="presOf" srcId="{5E64C1E7-1DDD-4102-8A30-39F1D04823A0}" destId="{ADD2D22C-B608-4539-9942-5C3A50245417}" srcOrd="0" destOrd="0" presId="urn:microsoft.com/office/officeart/2005/8/layout/hierarchy2"/>
    <dgm:cxn modelId="{5461CD81-C19B-43E1-B140-02429B004AA3}" type="presOf" srcId="{2CC33B29-129A-43AA-A706-4004973E88C3}" destId="{710522D3-1F0F-48A9-A563-238652E761E4}" srcOrd="0" destOrd="0" presId="urn:microsoft.com/office/officeart/2005/8/layout/hierarchy2"/>
    <dgm:cxn modelId="{6BDECF55-0BBC-4B0A-8ED4-6A678DB6BCCE}" type="presOf" srcId="{E738F7D4-A04A-41E9-8E89-3AE30704A5E5}" destId="{1C4BFF15-08D8-4D6F-A843-6CD30D81E881}" srcOrd="0" destOrd="0" presId="urn:microsoft.com/office/officeart/2005/8/layout/hierarchy2"/>
    <dgm:cxn modelId="{7B7C3B64-1057-49E8-9ABD-88830FD01E36}" type="presOf" srcId="{B44E13C0-FAA0-4BC8-9187-0D6B7622A76E}" destId="{4AA50E61-44D3-4E0B-AEF7-417110E0582A}" srcOrd="0" destOrd="0" presId="urn:microsoft.com/office/officeart/2005/8/layout/hierarchy2"/>
    <dgm:cxn modelId="{DD3B79AA-621A-468A-91DE-C3EFCAFA3FDC}" srcId="{BA716A54-ACEC-448F-AD1D-F99B20846289}" destId="{2CC33B29-129A-43AA-A706-4004973E88C3}" srcOrd="6" destOrd="0" parTransId="{5D2EF6E1-FD4C-40F6-8441-61CACB2F4499}" sibTransId="{566C6B48-772D-41B5-9EBE-C09B84365A01}"/>
    <dgm:cxn modelId="{7BE22826-6962-4E0C-9095-C088A4B36A2A}" type="presOf" srcId="{20449273-054A-4C57-8D67-33923DBF07CB}" destId="{0E5282BF-52FF-47C1-BE4B-9735158A0CFB}" srcOrd="0" destOrd="0" presId="urn:microsoft.com/office/officeart/2005/8/layout/hierarchy2"/>
    <dgm:cxn modelId="{B6050D5B-299E-46F9-A5B6-C9BDAD567553}" srcId="{BA716A54-ACEC-448F-AD1D-F99B20846289}" destId="{E738F7D4-A04A-41E9-8E89-3AE30704A5E5}" srcOrd="0" destOrd="0" parTransId="{F7C3F97F-9027-406D-A6A4-0C0256C8837E}" sibTransId="{D89542AA-1E7B-4637-B4DE-768FC5101C1F}"/>
    <dgm:cxn modelId="{F61DE64D-F58D-48E2-B2F8-4BAA854B1AE0}" type="presOf" srcId="{88430B08-EB67-4C24-BE68-B3DE53272F20}" destId="{607AD3D6-DF3B-407E-BE25-2CF20DAE05AA}" srcOrd="1" destOrd="0" presId="urn:microsoft.com/office/officeart/2005/8/layout/hierarchy2"/>
    <dgm:cxn modelId="{3684E3F2-DEB6-41C2-A5B4-21E5C4EB7075}" srcId="{8B23D0D6-61B9-44B7-A76D-4071B4B40F1B}" destId="{BA716A54-ACEC-448F-AD1D-F99B20846289}" srcOrd="0" destOrd="0" parTransId="{72E7595A-FB02-4275-ADF3-C70D24BD52BA}" sibTransId="{62A47F75-9BA2-4C8E-9DD1-243EC8720CAD}"/>
    <dgm:cxn modelId="{A3FD4B10-D2CF-4001-8176-34B35D7374AE}" type="presOf" srcId="{F7C3F97F-9027-406D-A6A4-0C0256C8837E}" destId="{EBEFF148-E786-408F-A011-756FC9421833}" srcOrd="0" destOrd="0" presId="urn:microsoft.com/office/officeart/2005/8/layout/hierarchy2"/>
    <dgm:cxn modelId="{4B018D4C-5BCA-F246-9596-9E16008A0894}" type="presOf" srcId="{224D2D4B-105D-4340-8C06-53E4BF1AF9AC}" destId="{7976B8D0-422C-5A4F-AEBA-8AECA1B3A3D2}" srcOrd="0" destOrd="0" presId="urn:microsoft.com/office/officeart/2005/8/layout/hierarchy2"/>
    <dgm:cxn modelId="{C7EF8FC8-D195-4C41-946F-14C6BE30B6D6}" type="presOf" srcId="{57680E2A-65D4-4893-8456-8D60C54E12E3}" destId="{97BA5ED5-8EF7-4EE5-B793-A68A7461D60F}" srcOrd="0" destOrd="0" presId="urn:microsoft.com/office/officeart/2005/8/layout/hierarchy2"/>
    <dgm:cxn modelId="{9AEEEA29-1145-4D54-8B8B-BD90F80203AB}" srcId="{E738F7D4-A04A-41E9-8E89-3AE30704A5E5}" destId="{6F32F111-2E58-46D7-A003-602E1576C0EB}" srcOrd="0" destOrd="0" parTransId="{F1A0DA13-1EDC-4BF6-94A9-452D78FC1CAD}" sibTransId="{78137844-13B8-4E15-8FC8-A74D1557EECE}"/>
    <dgm:cxn modelId="{6F6E5CBD-BB09-4D19-B840-E0B33D2B49AC}" type="presOf" srcId="{72F4305F-E74D-4BE2-993D-982FA4B42391}" destId="{43150088-21B3-47E4-B2BB-9A065D233E06}" srcOrd="1" destOrd="0" presId="urn:microsoft.com/office/officeart/2005/8/layout/hierarchy2"/>
    <dgm:cxn modelId="{266F3A29-C176-49B6-A008-27F7054E3585}" type="presOf" srcId="{6F8A846C-D0D6-4FCA-8793-3586FEA9C21C}" destId="{37E3CEE7-85DB-44D8-A9C2-2BBED2B3CF7A}" srcOrd="0" destOrd="0" presId="urn:microsoft.com/office/officeart/2005/8/layout/hierarchy2"/>
    <dgm:cxn modelId="{817ACE9D-0E62-A843-8993-49E949E50217}" type="presOf" srcId="{224D2D4B-105D-4340-8C06-53E4BF1AF9AC}" destId="{0C559979-7322-FC47-8BE5-FD9AFAF20E59}" srcOrd="1" destOrd="0" presId="urn:microsoft.com/office/officeart/2005/8/layout/hierarchy2"/>
    <dgm:cxn modelId="{98DC6F9E-965A-4263-A664-C098BF838D08}" type="presOf" srcId="{8E927329-B595-4D4A-B994-D1A87D2E1C6F}" destId="{5CBBDE88-7508-4697-9136-A4D73E0E6CED}" srcOrd="1" destOrd="0" presId="urn:microsoft.com/office/officeart/2005/8/layout/hierarchy2"/>
    <dgm:cxn modelId="{EEE7DF45-5DFE-46D8-A0A3-DF416DE227E0}" type="presOf" srcId="{88430B08-EB67-4C24-BE68-B3DE53272F20}" destId="{F5F8DE71-0AC3-4346-8214-8A7886249996}" srcOrd="0" destOrd="0" presId="urn:microsoft.com/office/officeart/2005/8/layout/hierarchy2"/>
    <dgm:cxn modelId="{646E74F5-B60F-4251-8A1F-87F1A065B086}" type="presOf" srcId="{A55A0D25-DF41-48FB-8875-931EB1B35783}" destId="{ED59FABB-5335-4D84-88B1-CA56F328D522}" srcOrd="1" destOrd="0" presId="urn:microsoft.com/office/officeart/2005/8/layout/hierarchy2"/>
    <dgm:cxn modelId="{9CE58F67-7FD8-46B5-82F9-E87D3CAE1D91}" type="presOf" srcId="{1D22ABA5-3FBD-4B46-9967-A39AA216B9FA}" destId="{B3B8B20B-EAB4-4D3B-8193-134D54A2E3D4}" srcOrd="0" destOrd="0" presId="urn:microsoft.com/office/officeart/2005/8/layout/hierarchy2"/>
    <dgm:cxn modelId="{1D69B06D-2E6A-4FBB-8725-D6842D5F1C31}" type="presOf" srcId="{0877E777-37C7-4CDF-92CA-F3E286A08965}" destId="{C8822853-6970-47C2-A7A7-9AAAB7D96D29}" srcOrd="0" destOrd="0" presId="urn:microsoft.com/office/officeart/2005/8/layout/hierarchy2"/>
    <dgm:cxn modelId="{BDA9A6E9-79E3-4F14-B3ED-68AA80343872}" type="presOf" srcId="{C89A3585-CBA8-4484-A7C7-0C9AF56FB0CD}" destId="{5B68EB1D-D04F-4ACD-B6B7-AD10B0721E4A}" srcOrd="1" destOrd="0" presId="urn:microsoft.com/office/officeart/2005/8/layout/hierarchy2"/>
    <dgm:cxn modelId="{962D14FE-FDEA-4C42-9E50-C21B6D9FA3E6}" type="presOf" srcId="{8341A6A2-F49F-4568-9C21-EEF389EA8931}" destId="{A3349632-AFFA-4524-858A-C72F4136F926}" srcOrd="1" destOrd="0" presId="urn:microsoft.com/office/officeart/2005/8/layout/hierarchy2"/>
    <dgm:cxn modelId="{A72E42C5-7056-4088-9B78-3018B18B6BD8}" srcId="{B44E13C0-FAA0-4BC8-9187-0D6B7622A76E}" destId="{1D22ABA5-3FBD-4B46-9967-A39AA216B9FA}" srcOrd="0" destOrd="0" parTransId="{8E927329-B595-4D4A-B994-D1A87D2E1C6F}" sibTransId="{7FBC2E9B-7C36-4E41-953C-53BFE7C5FC19}"/>
    <dgm:cxn modelId="{CDC15D39-CFE1-48CB-8AC2-08D61BD11A15}" type="presOf" srcId="{BA716A54-ACEC-448F-AD1D-F99B20846289}" destId="{BC6D950E-4976-47BC-A8A0-7AC9D6423352}" srcOrd="0" destOrd="0" presId="urn:microsoft.com/office/officeart/2005/8/layout/hierarchy2"/>
    <dgm:cxn modelId="{7FB059AE-EBFB-4CC9-9E9C-E2DEF579BA5D}" type="presOf" srcId="{421DD313-37BD-4D7D-BC68-A88B8F4A3ACD}" destId="{C6A070AC-9A65-4B9D-BFAC-A4EDF96BB20E}" srcOrd="0" destOrd="0" presId="urn:microsoft.com/office/officeart/2005/8/layout/hierarchy2"/>
    <dgm:cxn modelId="{540F56E4-56A3-445F-8DF8-1CFF3B3CF764}" type="presOf" srcId="{F1A0DA13-1EDC-4BF6-94A9-452D78FC1CAD}" destId="{A15FA99C-F8DA-430C-84EC-0E497437111F}" srcOrd="1" destOrd="0" presId="urn:microsoft.com/office/officeart/2005/8/layout/hierarchy2"/>
    <dgm:cxn modelId="{C3962894-2D02-4672-BD00-95A3CEFAC014}" srcId="{BA716A54-ACEC-448F-AD1D-F99B20846289}" destId="{9740A35E-63FD-4FC0-A66F-1F1D4301D083}" srcOrd="4" destOrd="0" parTransId="{6A278406-F756-43EE-A7C3-39AD874D5F00}" sibTransId="{03DBF215-C721-45EA-AB4B-E00B7F50B46C}"/>
    <dgm:cxn modelId="{81940834-61CC-4148-A167-564892854619}" type="presOf" srcId="{4CBE9024-5B50-48C9-9E20-1ED48551DC18}" destId="{6862F51A-141D-4ACD-92FC-082181F9EF5A}" srcOrd="0" destOrd="0" presId="urn:microsoft.com/office/officeart/2005/8/layout/hierarchy2"/>
    <dgm:cxn modelId="{B45CAD74-8C6C-43AD-B74D-B1AEF575DB79}" type="presOf" srcId="{5D2EF6E1-FD4C-40F6-8441-61CACB2F4499}" destId="{C90F9F23-DACB-4C74-A285-240FC501A375}" srcOrd="0" destOrd="0" presId="urn:microsoft.com/office/officeart/2005/8/layout/hierarchy2"/>
    <dgm:cxn modelId="{2B45F275-9637-44D0-824E-402F4D360E35}" type="presOf" srcId="{6F32F111-2E58-46D7-A003-602E1576C0EB}" destId="{2E088D28-C493-4919-81E6-0F7B4362F559}" srcOrd="0" destOrd="0" presId="urn:microsoft.com/office/officeart/2005/8/layout/hierarchy2"/>
    <dgm:cxn modelId="{FE63A6F6-16EF-4B21-90A4-7321854DD91A}" srcId="{BA716A54-ACEC-448F-AD1D-F99B20846289}" destId="{B44E13C0-FAA0-4BC8-9187-0D6B7622A76E}" srcOrd="5" destOrd="0" parTransId="{57680E2A-65D4-4893-8456-8D60C54E12E3}" sibTransId="{7B041A51-2859-4357-8582-FAC0E355254D}"/>
    <dgm:cxn modelId="{7B447BBA-8525-41E3-81B4-427ACFAC8079}" type="presOf" srcId="{6A278406-F756-43EE-A7C3-39AD874D5F00}" destId="{02F91673-F37B-4215-9DFF-0CA06FD6D1AE}" srcOrd="1" destOrd="0" presId="urn:microsoft.com/office/officeart/2005/8/layout/hierarchy2"/>
    <dgm:cxn modelId="{6FB39E67-EC58-4052-82E3-5BA8A71EB96E}" type="presOf" srcId="{C89A3585-CBA8-4484-A7C7-0C9AF56FB0CD}" destId="{679765C4-45C4-46CF-B765-72B0EC5D7A75}" srcOrd="0" destOrd="0" presId="urn:microsoft.com/office/officeart/2005/8/layout/hierarchy2"/>
    <dgm:cxn modelId="{C1866A5D-82F5-4F95-8783-AEB4F48B5234}" type="presOf" srcId="{E0B59416-5701-4AA6-95A6-7B5488B8BA4C}" destId="{E18E2BE3-9847-48C1-AD9C-D44851BDF3BD}" srcOrd="1" destOrd="0" presId="urn:microsoft.com/office/officeart/2005/8/layout/hierarchy2"/>
    <dgm:cxn modelId="{094BF961-5208-48E1-9D96-068F8601E98D}" type="presOf" srcId="{6A278406-F756-43EE-A7C3-39AD874D5F00}" destId="{6EF6FBD2-A62F-401F-AE7A-04D1135FD580}" srcOrd="0" destOrd="0" presId="urn:microsoft.com/office/officeart/2005/8/layout/hierarchy2"/>
    <dgm:cxn modelId="{2D0749EE-663B-4168-9BE9-FD57568D0524}" srcId="{2CC33B29-129A-43AA-A706-4004973E88C3}" destId="{22B8FD99-D3BB-48C5-8979-64577568430F}" srcOrd="0" destOrd="0" parTransId="{72F4305F-E74D-4BE2-993D-982FA4B42391}" sibTransId="{77BE8AD6-197E-41D5-BF82-F76415460E81}"/>
    <dgm:cxn modelId="{3AB5EC38-4B97-4F47-8792-E2DEE62B198D}" srcId="{20449273-054A-4C57-8D67-33923DBF07CB}" destId="{4CBE9024-5B50-48C9-9E20-1ED48551DC18}" srcOrd="0" destOrd="0" parTransId="{88430B08-EB67-4C24-BE68-B3DE53272F20}" sibTransId="{62C743C3-B215-4537-A254-4CF731783421}"/>
    <dgm:cxn modelId="{98E6EF2D-8EEF-4B1F-A0FF-0E42A95AD763}" srcId="{069148F2-0829-41B0-AC80-6BC9BEC84868}" destId="{0877E777-37C7-4CDF-92CA-F3E286A08965}" srcOrd="0" destOrd="0" parTransId="{8341A6A2-F49F-4568-9C21-EEF389EA8931}" sibTransId="{AB3F3877-A463-4274-94D7-A06031174BAA}"/>
    <dgm:cxn modelId="{CFCB6896-D80D-40D3-9BEE-D83E736131F9}" srcId="{6F8A846C-D0D6-4FCA-8793-3586FEA9C21C}" destId="{5E64C1E7-1DDD-4102-8A30-39F1D04823A0}" srcOrd="0" destOrd="0" parTransId="{C89A3585-CBA8-4484-A7C7-0C9AF56FB0CD}" sibTransId="{BEDB4BF8-8D2F-4D9C-B3E5-CC1A9AC139FC}"/>
    <dgm:cxn modelId="{8AACFF35-2344-4ADA-B0DF-D36861ED30DC}" type="presOf" srcId="{8E927329-B595-4D4A-B994-D1A87D2E1C6F}" destId="{28831124-9503-4B20-8D53-5962EA44799F}" srcOrd="0" destOrd="0" presId="urn:microsoft.com/office/officeart/2005/8/layout/hierarchy2"/>
    <dgm:cxn modelId="{ACDC8064-D9BB-403C-B916-EE3533E50C38}" type="presOf" srcId="{7F5E7A15-2FB6-4330-8E4A-2BBF0F2393DC}" destId="{0616F14C-9B10-465D-B925-8549A39D09FB}" srcOrd="1" destOrd="0" presId="urn:microsoft.com/office/officeart/2005/8/layout/hierarchy2"/>
    <dgm:cxn modelId="{8778C1BC-5179-4DF7-9301-2FB252D61122}" srcId="{BA716A54-ACEC-448F-AD1D-F99B20846289}" destId="{181B2CA2-9C43-49EA-9746-8886C5D5F482}" srcOrd="7" destOrd="0" parTransId="{7F5E7A15-2FB6-4330-8E4A-2BBF0F2393DC}" sibTransId="{995F9CB9-8F22-4AC3-BC44-836210B53B87}"/>
    <dgm:cxn modelId="{0487A428-7F6E-4389-AAF4-5CB769AB3FCC}" type="presParOf" srcId="{B4B41CF6-C478-4BC1-A7B4-ABD5024B51C7}" destId="{3F155046-DE43-471B-BCF3-5822E0614842}" srcOrd="0" destOrd="0" presId="urn:microsoft.com/office/officeart/2005/8/layout/hierarchy2"/>
    <dgm:cxn modelId="{9D33128E-ACCA-41CD-9833-EC111248A550}" type="presParOf" srcId="{3F155046-DE43-471B-BCF3-5822E0614842}" destId="{BC6D950E-4976-47BC-A8A0-7AC9D6423352}" srcOrd="0" destOrd="0" presId="urn:microsoft.com/office/officeart/2005/8/layout/hierarchy2"/>
    <dgm:cxn modelId="{233D744D-18A1-4514-A8F7-19F3EB623EE5}" type="presParOf" srcId="{3F155046-DE43-471B-BCF3-5822E0614842}" destId="{B7130D04-27C9-4802-9AD6-323A769F61A1}" srcOrd="1" destOrd="0" presId="urn:microsoft.com/office/officeart/2005/8/layout/hierarchy2"/>
    <dgm:cxn modelId="{BB762188-CB3E-4640-B455-C3BAD5B1A54E}" type="presParOf" srcId="{B7130D04-27C9-4802-9AD6-323A769F61A1}" destId="{EBEFF148-E786-408F-A011-756FC9421833}" srcOrd="0" destOrd="0" presId="urn:microsoft.com/office/officeart/2005/8/layout/hierarchy2"/>
    <dgm:cxn modelId="{C306B9E9-F409-4185-920E-F6C542C9781F}" type="presParOf" srcId="{EBEFF148-E786-408F-A011-756FC9421833}" destId="{30544F99-FE86-4A2C-B963-41A759D17E31}" srcOrd="0" destOrd="0" presId="urn:microsoft.com/office/officeart/2005/8/layout/hierarchy2"/>
    <dgm:cxn modelId="{3059377E-553D-4229-9E3C-E2D114A48C14}" type="presParOf" srcId="{B7130D04-27C9-4802-9AD6-323A769F61A1}" destId="{35C688A7-6866-4E8B-8E4A-9234647DE2D1}" srcOrd="1" destOrd="0" presId="urn:microsoft.com/office/officeart/2005/8/layout/hierarchy2"/>
    <dgm:cxn modelId="{CE27C346-FA86-47E9-BF5C-6DD275828747}" type="presParOf" srcId="{35C688A7-6866-4E8B-8E4A-9234647DE2D1}" destId="{1C4BFF15-08D8-4D6F-A843-6CD30D81E881}" srcOrd="0" destOrd="0" presId="urn:microsoft.com/office/officeart/2005/8/layout/hierarchy2"/>
    <dgm:cxn modelId="{A4E2591F-88F4-421B-A270-B7E6FE75C947}" type="presParOf" srcId="{35C688A7-6866-4E8B-8E4A-9234647DE2D1}" destId="{389BFD3A-DA61-4D2A-985B-86958603AB95}" srcOrd="1" destOrd="0" presId="urn:microsoft.com/office/officeart/2005/8/layout/hierarchy2"/>
    <dgm:cxn modelId="{088F3ADE-8098-4D88-96CF-E1F537530A20}" type="presParOf" srcId="{389BFD3A-DA61-4D2A-985B-86958603AB95}" destId="{A3CC1796-0401-4F7E-9275-21A50215C6FA}" srcOrd="0" destOrd="0" presId="urn:microsoft.com/office/officeart/2005/8/layout/hierarchy2"/>
    <dgm:cxn modelId="{5647ECD0-33B7-486C-B3D0-F5FE4F33F0B4}" type="presParOf" srcId="{A3CC1796-0401-4F7E-9275-21A50215C6FA}" destId="{A15FA99C-F8DA-430C-84EC-0E497437111F}" srcOrd="0" destOrd="0" presId="urn:microsoft.com/office/officeart/2005/8/layout/hierarchy2"/>
    <dgm:cxn modelId="{D09119FE-8B98-405A-9D4D-55216FFADB37}" type="presParOf" srcId="{389BFD3A-DA61-4D2A-985B-86958603AB95}" destId="{D35BCA99-3EE3-4026-A785-A80F351C84F4}" srcOrd="1" destOrd="0" presId="urn:microsoft.com/office/officeart/2005/8/layout/hierarchy2"/>
    <dgm:cxn modelId="{DD56BF82-406D-4B66-AAEA-8F55E478118C}" type="presParOf" srcId="{D35BCA99-3EE3-4026-A785-A80F351C84F4}" destId="{2E088D28-C493-4919-81E6-0F7B4362F559}" srcOrd="0" destOrd="0" presId="urn:microsoft.com/office/officeart/2005/8/layout/hierarchy2"/>
    <dgm:cxn modelId="{037211C7-633C-44A3-BC44-4E0042AAB0C6}" type="presParOf" srcId="{D35BCA99-3EE3-4026-A785-A80F351C84F4}" destId="{F6A6620E-90F4-4291-B20F-EA5EE7F8EB3A}" srcOrd="1" destOrd="0" presId="urn:microsoft.com/office/officeart/2005/8/layout/hierarchy2"/>
    <dgm:cxn modelId="{2E18604E-65B2-4825-BC8A-0A1CB29B295E}" type="presParOf" srcId="{B7130D04-27C9-4802-9AD6-323A769F61A1}" destId="{E63D2C0E-9D04-46A6-983B-AC1CEB74DAD6}" srcOrd="2" destOrd="0" presId="urn:microsoft.com/office/officeart/2005/8/layout/hierarchy2"/>
    <dgm:cxn modelId="{32DA90EC-0265-4EE8-96A4-42D4D1289AF2}" type="presParOf" srcId="{E63D2C0E-9D04-46A6-983B-AC1CEB74DAD6}" destId="{E18E2BE3-9847-48C1-AD9C-D44851BDF3BD}" srcOrd="0" destOrd="0" presId="urn:microsoft.com/office/officeart/2005/8/layout/hierarchy2"/>
    <dgm:cxn modelId="{A7CD9492-9F46-4B5F-8099-0A58CBCAAF3A}" type="presParOf" srcId="{B7130D04-27C9-4802-9AD6-323A769F61A1}" destId="{70422B86-A9D4-46C1-8AFF-8E4F47D6678C}" srcOrd="3" destOrd="0" presId="urn:microsoft.com/office/officeart/2005/8/layout/hierarchy2"/>
    <dgm:cxn modelId="{D9252536-E974-4553-BDEB-032D95D5FB6C}" type="presParOf" srcId="{70422B86-A9D4-46C1-8AFF-8E4F47D6678C}" destId="{0E5282BF-52FF-47C1-BE4B-9735158A0CFB}" srcOrd="0" destOrd="0" presId="urn:microsoft.com/office/officeart/2005/8/layout/hierarchy2"/>
    <dgm:cxn modelId="{2E6C36D3-DEC3-4185-9F24-129517851BA1}" type="presParOf" srcId="{70422B86-A9D4-46C1-8AFF-8E4F47D6678C}" destId="{F56963D4-6D8C-47F6-81A1-33CA69AC43C3}" srcOrd="1" destOrd="0" presId="urn:microsoft.com/office/officeart/2005/8/layout/hierarchy2"/>
    <dgm:cxn modelId="{0349B63D-008D-4D4A-AD2B-87A95F2C24B9}" type="presParOf" srcId="{F56963D4-6D8C-47F6-81A1-33CA69AC43C3}" destId="{F5F8DE71-0AC3-4346-8214-8A7886249996}" srcOrd="0" destOrd="0" presId="urn:microsoft.com/office/officeart/2005/8/layout/hierarchy2"/>
    <dgm:cxn modelId="{BEE6D2B2-7DC2-4585-8691-1836CC328542}" type="presParOf" srcId="{F5F8DE71-0AC3-4346-8214-8A7886249996}" destId="{607AD3D6-DF3B-407E-BE25-2CF20DAE05AA}" srcOrd="0" destOrd="0" presId="urn:microsoft.com/office/officeart/2005/8/layout/hierarchy2"/>
    <dgm:cxn modelId="{1D287854-B0BD-4218-9091-D7B939D56407}" type="presParOf" srcId="{F56963D4-6D8C-47F6-81A1-33CA69AC43C3}" destId="{604C23FA-D9C6-4A35-84BA-12A2EAF65F55}" srcOrd="1" destOrd="0" presId="urn:microsoft.com/office/officeart/2005/8/layout/hierarchy2"/>
    <dgm:cxn modelId="{C0A2722E-2014-4B38-8A0A-43EBD88113DB}" type="presParOf" srcId="{604C23FA-D9C6-4A35-84BA-12A2EAF65F55}" destId="{6862F51A-141D-4ACD-92FC-082181F9EF5A}" srcOrd="0" destOrd="0" presId="urn:microsoft.com/office/officeart/2005/8/layout/hierarchy2"/>
    <dgm:cxn modelId="{EB7D28ED-429F-4C19-B0D3-2E3D6968267A}" type="presParOf" srcId="{604C23FA-D9C6-4A35-84BA-12A2EAF65F55}" destId="{FE3B8DF4-6F7B-4D54-A348-985296EAA35C}" srcOrd="1" destOrd="0" presId="urn:microsoft.com/office/officeart/2005/8/layout/hierarchy2"/>
    <dgm:cxn modelId="{9B331940-621E-488F-8477-8ED08F04CB8E}" type="presParOf" srcId="{B7130D04-27C9-4802-9AD6-323A769F61A1}" destId="{4F8FE1B5-94A7-4905-B678-C85E12D794FB}" srcOrd="4" destOrd="0" presId="urn:microsoft.com/office/officeart/2005/8/layout/hierarchy2"/>
    <dgm:cxn modelId="{61BDF368-2C4D-4509-B33C-3B880AA1D392}" type="presParOf" srcId="{4F8FE1B5-94A7-4905-B678-C85E12D794FB}" destId="{1F3732AE-F346-4210-9A0A-ED77D15264EE}" srcOrd="0" destOrd="0" presId="urn:microsoft.com/office/officeart/2005/8/layout/hierarchy2"/>
    <dgm:cxn modelId="{59AF940F-1795-4B86-8A72-F236F9AEE5F0}" type="presParOf" srcId="{B7130D04-27C9-4802-9AD6-323A769F61A1}" destId="{7217684F-23A3-41A1-BF1C-6795F7ACF849}" srcOrd="5" destOrd="0" presId="urn:microsoft.com/office/officeart/2005/8/layout/hierarchy2"/>
    <dgm:cxn modelId="{E9EE1603-010E-4369-B7EB-7DB38C3260FF}" type="presParOf" srcId="{7217684F-23A3-41A1-BF1C-6795F7ACF849}" destId="{37E3CEE7-85DB-44D8-A9C2-2BBED2B3CF7A}" srcOrd="0" destOrd="0" presId="urn:microsoft.com/office/officeart/2005/8/layout/hierarchy2"/>
    <dgm:cxn modelId="{C8A7524B-B540-43CC-876A-CC3FE144D55B}" type="presParOf" srcId="{7217684F-23A3-41A1-BF1C-6795F7ACF849}" destId="{8B043F7A-86A0-47D9-836F-CE60442A12C6}" srcOrd="1" destOrd="0" presId="urn:microsoft.com/office/officeart/2005/8/layout/hierarchy2"/>
    <dgm:cxn modelId="{81CCBB6D-0A66-4D75-BD3F-E9FF321B13BB}" type="presParOf" srcId="{8B043F7A-86A0-47D9-836F-CE60442A12C6}" destId="{679765C4-45C4-46CF-B765-72B0EC5D7A75}" srcOrd="0" destOrd="0" presId="urn:microsoft.com/office/officeart/2005/8/layout/hierarchy2"/>
    <dgm:cxn modelId="{D43827EF-1861-4491-A01C-867D62E0ABF4}" type="presParOf" srcId="{679765C4-45C4-46CF-B765-72B0EC5D7A75}" destId="{5B68EB1D-D04F-4ACD-B6B7-AD10B0721E4A}" srcOrd="0" destOrd="0" presId="urn:microsoft.com/office/officeart/2005/8/layout/hierarchy2"/>
    <dgm:cxn modelId="{77E7B98F-24FA-4CB0-97AE-9CD227A15C0D}" type="presParOf" srcId="{8B043F7A-86A0-47D9-836F-CE60442A12C6}" destId="{5CC23206-0021-423D-B87F-D953F2EC2501}" srcOrd="1" destOrd="0" presId="urn:microsoft.com/office/officeart/2005/8/layout/hierarchy2"/>
    <dgm:cxn modelId="{AE1279CE-DFC3-4AB1-8FDE-45E7B773E1E9}" type="presParOf" srcId="{5CC23206-0021-423D-B87F-D953F2EC2501}" destId="{ADD2D22C-B608-4539-9942-5C3A50245417}" srcOrd="0" destOrd="0" presId="urn:microsoft.com/office/officeart/2005/8/layout/hierarchy2"/>
    <dgm:cxn modelId="{2F6A41BC-0473-4E12-97AC-4BEA7C5ABA9A}" type="presParOf" srcId="{5CC23206-0021-423D-B87F-D953F2EC2501}" destId="{26A3E06B-641E-4343-9057-758F65795D8E}" srcOrd="1" destOrd="0" presId="urn:microsoft.com/office/officeart/2005/8/layout/hierarchy2"/>
    <dgm:cxn modelId="{694A076B-C004-4E76-B73F-5EFC653CD9FF}" type="presParOf" srcId="{B7130D04-27C9-4802-9AD6-323A769F61A1}" destId="{BBEF106B-80D4-4870-BE9F-65121D86C56E}" srcOrd="6" destOrd="0" presId="urn:microsoft.com/office/officeart/2005/8/layout/hierarchy2"/>
    <dgm:cxn modelId="{689C756E-38FF-4BE4-8FB7-337D32DE57E0}" type="presParOf" srcId="{BBEF106B-80D4-4870-BE9F-65121D86C56E}" destId="{ED59FABB-5335-4D84-88B1-CA56F328D522}" srcOrd="0" destOrd="0" presId="urn:microsoft.com/office/officeart/2005/8/layout/hierarchy2"/>
    <dgm:cxn modelId="{30C37C40-E115-45CF-8B18-052925C8EC62}" type="presParOf" srcId="{B7130D04-27C9-4802-9AD6-323A769F61A1}" destId="{F557E648-666D-487A-82A1-6674695B4655}" srcOrd="7" destOrd="0" presId="urn:microsoft.com/office/officeart/2005/8/layout/hierarchy2"/>
    <dgm:cxn modelId="{3225561E-184A-45D7-93C2-757566B8E0CE}" type="presParOf" srcId="{F557E648-666D-487A-82A1-6674695B4655}" destId="{B88F0F50-4A9D-40AE-865B-4F279ABABD38}" srcOrd="0" destOrd="0" presId="urn:microsoft.com/office/officeart/2005/8/layout/hierarchy2"/>
    <dgm:cxn modelId="{076654BA-E38A-41CF-B3AC-CE95FF5C05D0}" type="presParOf" srcId="{F557E648-666D-487A-82A1-6674695B4655}" destId="{519E5E72-0D63-49AA-B0F0-9BAF3A180BF3}" srcOrd="1" destOrd="0" presId="urn:microsoft.com/office/officeart/2005/8/layout/hierarchy2"/>
    <dgm:cxn modelId="{EFB8D5AE-BE5E-49EC-AB90-98706DA8DCD9}" type="presParOf" srcId="{519E5E72-0D63-49AA-B0F0-9BAF3A180BF3}" destId="{7F896A4D-7E3E-4FF5-8D23-8E1B9CDD317C}" srcOrd="0" destOrd="0" presId="urn:microsoft.com/office/officeart/2005/8/layout/hierarchy2"/>
    <dgm:cxn modelId="{F3BBC38F-6E90-487B-9EB7-A240EE46883B}" type="presParOf" srcId="{7F896A4D-7E3E-4FF5-8D23-8E1B9CDD317C}" destId="{A3349632-AFFA-4524-858A-C72F4136F926}" srcOrd="0" destOrd="0" presId="urn:microsoft.com/office/officeart/2005/8/layout/hierarchy2"/>
    <dgm:cxn modelId="{F4E321F9-2B9F-4907-B4B0-FE0D88198401}" type="presParOf" srcId="{519E5E72-0D63-49AA-B0F0-9BAF3A180BF3}" destId="{BC44D36C-E2FD-4BEC-957F-B45C28FFD137}" srcOrd="1" destOrd="0" presId="urn:microsoft.com/office/officeart/2005/8/layout/hierarchy2"/>
    <dgm:cxn modelId="{D0339086-D204-4F30-9500-A2944976D62E}" type="presParOf" srcId="{BC44D36C-E2FD-4BEC-957F-B45C28FFD137}" destId="{C8822853-6970-47C2-A7A7-9AAAB7D96D29}" srcOrd="0" destOrd="0" presId="urn:microsoft.com/office/officeart/2005/8/layout/hierarchy2"/>
    <dgm:cxn modelId="{E9F68F02-7274-43A7-9248-B297C0C3A097}" type="presParOf" srcId="{BC44D36C-E2FD-4BEC-957F-B45C28FFD137}" destId="{6184A492-3270-40BD-B996-229E328B5A31}" srcOrd="1" destOrd="0" presId="urn:microsoft.com/office/officeart/2005/8/layout/hierarchy2"/>
    <dgm:cxn modelId="{E0649DE5-AC4A-4CEB-B652-C322F2022952}" type="presParOf" srcId="{B7130D04-27C9-4802-9AD6-323A769F61A1}" destId="{6EF6FBD2-A62F-401F-AE7A-04D1135FD580}" srcOrd="8" destOrd="0" presId="urn:microsoft.com/office/officeart/2005/8/layout/hierarchy2"/>
    <dgm:cxn modelId="{C5BB87A2-8B9C-4004-946C-EA9C2A1CEACC}" type="presParOf" srcId="{6EF6FBD2-A62F-401F-AE7A-04D1135FD580}" destId="{02F91673-F37B-4215-9DFF-0CA06FD6D1AE}" srcOrd="0" destOrd="0" presId="urn:microsoft.com/office/officeart/2005/8/layout/hierarchy2"/>
    <dgm:cxn modelId="{B7C6A6CE-0B72-4B50-92D9-D4B961585C34}" type="presParOf" srcId="{B7130D04-27C9-4802-9AD6-323A769F61A1}" destId="{C8CA616F-D8C3-4F19-9F55-A592E13643A1}" srcOrd="9" destOrd="0" presId="urn:microsoft.com/office/officeart/2005/8/layout/hierarchy2"/>
    <dgm:cxn modelId="{3EBA3244-0DF0-4130-8FE8-FAAA26022B5A}" type="presParOf" srcId="{C8CA616F-D8C3-4F19-9F55-A592E13643A1}" destId="{5F153F0B-43E9-4BD0-AD38-B4A5C64B88D2}" srcOrd="0" destOrd="0" presId="urn:microsoft.com/office/officeart/2005/8/layout/hierarchy2"/>
    <dgm:cxn modelId="{A90362D7-8598-413E-9C1C-B53ADBE608E9}" type="presParOf" srcId="{C8CA616F-D8C3-4F19-9F55-A592E13643A1}" destId="{E2CC4676-86BF-40DC-B7F5-0D8993DC7C1E}" srcOrd="1" destOrd="0" presId="urn:microsoft.com/office/officeart/2005/8/layout/hierarchy2"/>
    <dgm:cxn modelId="{E4DDEBFD-ED7D-4834-95F8-4E3679E55F36}" type="presParOf" srcId="{E2CC4676-86BF-40DC-B7F5-0D8993DC7C1E}" destId="{A970A648-A7F8-4D2B-9F2A-60AE0DF6DFAC}" srcOrd="0" destOrd="0" presId="urn:microsoft.com/office/officeart/2005/8/layout/hierarchy2"/>
    <dgm:cxn modelId="{8DD31396-241D-41A9-B47A-C61F522C5A7E}" type="presParOf" srcId="{A970A648-A7F8-4D2B-9F2A-60AE0DF6DFAC}" destId="{15F6EABC-F4DE-41DE-B09E-36B29A1A2964}" srcOrd="0" destOrd="0" presId="urn:microsoft.com/office/officeart/2005/8/layout/hierarchy2"/>
    <dgm:cxn modelId="{552D39FC-319E-4380-887D-F9BFC50900F8}" type="presParOf" srcId="{E2CC4676-86BF-40DC-B7F5-0D8993DC7C1E}" destId="{6D2C4A7E-EBEB-4572-A7C0-858F5DAB2E61}" srcOrd="1" destOrd="0" presId="urn:microsoft.com/office/officeart/2005/8/layout/hierarchy2"/>
    <dgm:cxn modelId="{18EDEB25-4344-4FC1-870A-C08A777D16D1}" type="presParOf" srcId="{6D2C4A7E-EBEB-4572-A7C0-858F5DAB2E61}" destId="{C6A070AC-9A65-4B9D-BFAC-A4EDF96BB20E}" srcOrd="0" destOrd="0" presId="urn:microsoft.com/office/officeart/2005/8/layout/hierarchy2"/>
    <dgm:cxn modelId="{D74B573D-A654-424A-9AFF-8C6476ACE697}" type="presParOf" srcId="{6D2C4A7E-EBEB-4572-A7C0-858F5DAB2E61}" destId="{3B1A2C06-692C-4B7D-90D0-C1E8C7AB8BB8}" srcOrd="1" destOrd="0" presId="urn:microsoft.com/office/officeart/2005/8/layout/hierarchy2"/>
    <dgm:cxn modelId="{AD31A8CD-8D14-417D-87ED-A9AAF48E414E}" type="presParOf" srcId="{B7130D04-27C9-4802-9AD6-323A769F61A1}" destId="{97BA5ED5-8EF7-4EE5-B793-A68A7461D60F}" srcOrd="10" destOrd="0" presId="urn:microsoft.com/office/officeart/2005/8/layout/hierarchy2"/>
    <dgm:cxn modelId="{098A3F98-D8D7-4726-A195-D7AC9930D363}" type="presParOf" srcId="{97BA5ED5-8EF7-4EE5-B793-A68A7461D60F}" destId="{18113212-3058-4C1C-A83B-5182D9BBA9E3}" srcOrd="0" destOrd="0" presId="urn:microsoft.com/office/officeart/2005/8/layout/hierarchy2"/>
    <dgm:cxn modelId="{FF1A403E-7F13-41EA-A96F-6C9ED0E71A08}" type="presParOf" srcId="{B7130D04-27C9-4802-9AD6-323A769F61A1}" destId="{134EA157-22B6-4E08-947D-B2D0E63DBF98}" srcOrd="11" destOrd="0" presId="urn:microsoft.com/office/officeart/2005/8/layout/hierarchy2"/>
    <dgm:cxn modelId="{B6346163-BF99-4F08-A459-FAD4D19A5D06}" type="presParOf" srcId="{134EA157-22B6-4E08-947D-B2D0E63DBF98}" destId="{4AA50E61-44D3-4E0B-AEF7-417110E0582A}" srcOrd="0" destOrd="0" presId="urn:microsoft.com/office/officeart/2005/8/layout/hierarchy2"/>
    <dgm:cxn modelId="{A68E3DFC-6279-49B7-979A-A157A05AAB5E}" type="presParOf" srcId="{134EA157-22B6-4E08-947D-B2D0E63DBF98}" destId="{E5FEAB2F-84F4-4BA6-99F6-098846CA9EB8}" srcOrd="1" destOrd="0" presId="urn:microsoft.com/office/officeart/2005/8/layout/hierarchy2"/>
    <dgm:cxn modelId="{EA12BE0D-8F76-4DF5-A1DB-8F159D99B9CA}" type="presParOf" srcId="{E5FEAB2F-84F4-4BA6-99F6-098846CA9EB8}" destId="{28831124-9503-4B20-8D53-5962EA44799F}" srcOrd="0" destOrd="0" presId="urn:microsoft.com/office/officeart/2005/8/layout/hierarchy2"/>
    <dgm:cxn modelId="{9C13DBBD-5B2C-401F-BC22-59BE928040C7}" type="presParOf" srcId="{28831124-9503-4B20-8D53-5962EA44799F}" destId="{5CBBDE88-7508-4697-9136-A4D73E0E6CED}" srcOrd="0" destOrd="0" presId="urn:microsoft.com/office/officeart/2005/8/layout/hierarchy2"/>
    <dgm:cxn modelId="{AB4283E4-F945-45F4-A879-7F4F3866A3E6}" type="presParOf" srcId="{E5FEAB2F-84F4-4BA6-99F6-098846CA9EB8}" destId="{FF925464-0473-4BBF-A416-AF28CA157C97}" srcOrd="1" destOrd="0" presId="urn:microsoft.com/office/officeart/2005/8/layout/hierarchy2"/>
    <dgm:cxn modelId="{460901E9-88F4-4026-98EA-16E52B225FF5}" type="presParOf" srcId="{FF925464-0473-4BBF-A416-AF28CA157C97}" destId="{B3B8B20B-EAB4-4D3B-8193-134D54A2E3D4}" srcOrd="0" destOrd="0" presId="urn:microsoft.com/office/officeart/2005/8/layout/hierarchy2"/>
    <dgm:cxn modelId="{2DCDA717-0C0B-4A11-BF3B-C8240A9185CA}" type="presParOf" srcId="{FF925464-0473-4BBF-A416-AF28CA157C97}" destId="{C2BF5073-9A9D-42FF-B7EB-E61CC1736A63}" srcOrd="1" destOrd="0" presId="urn:microsoft.com/office/officeart/2005/8/layout/hierarchy2"/>
    <dgm:cxn modelId="{5189810F-48DF-47F2-B31B-E3BAAED4A6BD}" type="presParOf" srcId="{B7130D04-27C9-4802-9AD6-323A769F61A1}" destId="{C90F9F23-DACB-4C74-A285-240FC501A375}" srcOrd="12" destOrd="0" presId="urn:microsoft.com/office/officeart/2005/8/layout/hierarchy2"/>
    <dgm:cxn modelId="{3D2A02C9-9889-4159-9406-D18596E861D4}" type="presParOf" srcId="{C90F9F23-DACB-4C74-A285-240FC501A375}" destId="{36C7B791-7229-46DA-B3FC-8C90A1ED4A29}" srcOrd="0" destOrd="0" presId="urn:microsoft.com/office/officeart/2005/8/layout/hierarchy2"/>
    <dgm:cxn modelId="{E204B215-AD18-4A22-9B36-BFC5B523D37B}" type="presParOf" srcId="{B7130D04-27C9-4802-9AD6-323A769F61A1}" destId="{13D2761B-710F-4BD1-A2BA-69018A934140}" srcOrd="13" destOrd="0" presId="urn:microsoft.com/office/officeart/2005/8/layout/hierarchy2"/>
    <dgm:cxn modelId="{F402294A-84E8-4E34-8EE0-F1EE7BD462AF}" type="presParOf" srcId="{13D2761B-710F-4BD1-A2BA-69018A934140}" destId="{710522D3-1F0F-48A9-A563-238652E761E4}" srcOrd="0" destOrd="0" presId="urn:microsoft.com/office/officeart/2005/8/layout/hierarchy2"/>
    <dgm:cxn modelId="{2E70D742-E31A-4762-BE95-4B821FC5FE2D}" type="presParOf" srcId="{13D2761B-710F-4BD1-A2BA-69018A934140}" destId="{B557C7B5-E851-4BC9-A887-12F1C815E668}" srcOrd="1" destOrd="0" presId="urn:microsoft.com/office/officeart/2005/8/layout/hierarchy2"/>
    <dgm:cxn modelId="{7F6186E3-34EA-4C47-B5EA-4E77CDFBA513}" type="presParOf" srcId="{B557C7B5-E851-4BC9-A887-12F1C815E668}" destId="{9E8C29D8-781B-49AC-BDEE-1D3D19BE454B}" srcOrd="0" destOrd="0" presId="urn:microsoft.com/office/officeart/2005/8/layout/hierarchy2"/>
    <dgm:cxn modelId="{B076E146-3409-4162-858B-1715A2838613}" type="presParOf" srcId="{9E8C29D8-781B-49AC-BDEE-1D3D19BE454B}" destId="{43150088-21B3-47E4-B2BB-9A065D233E06}" srcOrd="0" destOrd="0" presId="urn:microsoft.com/office/officeart/2005/8/layout/hierarchy2"/>
    <dgm:cxn modelId="{59172962-5E16-424E-BEE5-F7EFAF191229}" type="presParOf" srcId="{B557C7B5-E851-4BC9-A887-12F1C815E668}" destId="{A87895FD-3286-48F0-9ECB-64A7A99725DD}" srcOrd="1" destOrd="0" presId="urn:microsoft.com/office/officeart/2005/8/layout/hierarchy2"/>
    <dgm:cxn modelId="{03416632-7D1F-4488-A200-A2B3DBB5C889}" type="presParOf" srcId="{A87895FD-3286-48F0-9ECB-64A7A99725DD}" destId="{F5874114-414E-4BD4-B477-5A8586CC8AD5}" srcOrd="0" destOrd="0" presId="urn:microsoft.com/office/officeart/2005/8/layout/hierarchy2"/>
    <dgm:cxn modelId="{7568CC67-0979-4F40-8E37-1120396A5A14}" type="presParOf" srcId="{A87895FD-3286-48F0-9ECB-64A7A99725DD}" destId="{C4E32082-14A5-464C-AA18-042B4F7122D0}" srcOrd="1" destOrd="0" presId="urn:microsoft.com/office/officeart/2005/8/layout/hierarchy2"/>
    <dgm:cxn modelId="{B9D511F3-A2BB-49C5-86C2-ED623D1CA4D7}" type="presParOf" srcId="{B7130D04-27C9-4802-9AD6-323A769F61A1}" destId="{1FD04310-4050-46BD-BD1B-A15E2EA16473}" srcOrd="14" destOrd="0" presId="urn:microsoft.com/office/officeart/2005/8/layout/hierarchy2"/>
    <dgm:cxn modelId="{ABE0C6B6-E9BC-4F7D-9446-4A5AAC75AE09}" type="presParOf" srcId="{1FD04310-4050-46BD-BD1B-A15E2EA16473}" destId="{0616F14C-9B10-465D-B925-8549A39D09FB}" srcOrd="0" destOrd="0" presId="urn:microsoft.com/office/officeart/2005/8/layout/hierarchy2"/>
    <dgm:cxn modelId="{D2943DA3-E539-4DC4-AE16-38FB9E8F7B87}" type="presParOf" srcId="{B7130D04-27C9-4802-9AD6-323A769F61A1}" destId="{57C426DA-B78B-4B6E-88ED-7DB3F75EF68A}" srcOrd="15" destOrd="0" presId="urn:microsoft.com/office/officeart/2005/8/layout/hierarchy2"/>
    <dgm:cxn modelId="{F84C65A7-A545-4F71-8355-19C29F456313}" type="presParOf" srcId="{57C426DA-B78B-4B6E-88ED-7DB3F75EF68A}" destId="{3ADB51C0-2936-4415-86C2-C1233AD247AA}" srcOrd="0" destOrd="0" presId="urn:microsoft.com/office/officeart/2005/8/layout/hierarchy2"/>
    <dgm:cxn modelId="{C2793117-CD0E-4E37-8618-7AF896905DDC}" type="presParOf" srcId="{57C426DA-B78B-4B6E-88ED-7DB3F75EF68A}" destId="{A10C1573-8C37-4F16-BA8C-524FBC9B35EB}" srcOrd="1" destOrd="0" presId="urn:microsoft.com/office/officeart/2005/8/layout/hierarchy2"/>
    <dgm:cxn modelId="{61A5BDB1-70EA-9242-BD96-57A88492401E}" type="presParOf" srcId="{A10C1573-8C37-4F16-BA8C-524FBC9B35EB}" destId="{7976B8D0-422C-5A4F-AEBA-8AECA1B3A3D2}" srcOrd="0" destOrd="0" presId="urn:microsoft.com/office/officeart/2005/8/layout/hierarchy2"/>
    <dgm:cxn modelId="{09DFC9CC-4601-0D47-84B8-AD7CC5DAC9D2}" type="presParOf" srcId="{7976B8D0-422C-5A4F-AEBA-8AECA1B3A3D2}" destId="{0C559979-7322-FC47-8BE5-FD9AFAF20E59}" srcOrd="0" destOrd="0" presId="urn:microsoft.com/office/officeart/2005/8/layout/hierarchy2"/>
    <dgm:cxn modelId="{0A670C7E-69CE-5646-902E-CAD59CC8FE2C}" type="presParOf" srcId="{A10C1573-8C37-4F16-BA8C-524FBC9B35EB}" destId="{3A1B42CF-5255-DB48-91F8-7EBE4CC04D2A}" srcOrd="1" destOrd="0" presId="urn:microsoft.com/office/officeart/2005/8/layout/hierarchy2"/>
    <dgm:cxn modelId="{FFFA9CC2-DE68-B440-BE7F-73484E06A8D1}" type="presParOf" srcId="{3A1B42CF-5255-DB48-91F8-7EBE4CC04D2A}" destId="{A34DD926-C945-E045-9728-ED3A2490E118}" srcOrd="0" destOrd="0" presId="urn:microsoft.com/office/officeart/2005/8/layout/hierarchy2"/>
    <dgm:cxn modelId="{158BDEBD-36B3-B74A-B135-A320E7DD7D92}" type="presParOf" srcId="{3A1B42CF-5255-DB48-91F8-7EBE4CC04D2A}" destId="{A4320F7F-7F47-DF43-A948-4C3087151BAA}" srcOrd="1" destOrd="0" presId="urn:microsoft.com/office/officeart/2005/8/layout/hierarchy2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D950E-4976-47BC-A8A0-7AC9D6423352}">
      <dsp:nvSpPr>
        <dsp:cNvPr id="0" name=""/>
        <dsp:cNvSpPr/>
      </dsp:nvSpPr>
      <dsp:spPr>
        <a:xfrm>
          <a:off x="700646" y="519898"/>
          <a:ext cx="1740540" cy="2558645"/>
        </a:xfrm>
        <a:prstGeom prst="roundRect">
          <a:avLst>
            <a:gd name="adj" fmla="val 10000"/>
          </a:avLst>
        </a:prstGeom>
        <a:solidFill>
          <a:srgbClr val="8B3C67"/>
        </a:solidFill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bg1"/>
              </a:solidFill>
            </a:rPr>
            <a:t>Коррекционно-развивающее обучение </a:t>
          </a:r>
          <a:r>
            <a:rPr lang="en-US" sz="1000" b="1" kern="1200" dirty="0">
              <a:solidFill>
                <a:schemeClr val="bg1"/>
              </a:solidFill>
            </a:rPr>
            <a:t/>
          </a:r>
          <a:br>
            <a:rPr lang="en-US" sz="1000" b="1" kern="1200" dirty="0">
              <a:solidFill>
                <a:schemeClr val="bg1"/>
              </a:solidFill>
            </a:rPr>
          </a:br>
          <a:r>
            <a:rPr lang="ru-RU" sz="1000" b="1" kern="1200" dirty="0">
              <a:solidFill>
                <a:schemeClr val="bg1"/>
              </a:solidFill>
            </a:rPr>
            <a:t>и воспитание обучающихся</a:t>
          </a:r>
          <a:r>
            <a:rPr lang="en-US" sz="1000" b="1" kern="1200" dirty="0">
              <a:solidFill>
                <a:schemeClr val="bg1"/>
              </a:solidFill>
            </a:rPr>
            <a:t/>
          </a:r>
          <a:br>
            <a:rPr lang="en-US" sz="1000" b="1" kern="1200" dirty="0">
              <a:solidFill>
                <a:schemeClr val="bg1"/>
              </a:solidFill>
            </a:rPr>
          </a:br>
          <a:r>
            <a:rPr lang="ru-RU" sz="1000" b="1" kern="1200" dirty="0">
              <a:solidFill>
                <a:schemeClr val="bg1"/>
              </a:solidFill>
            </a:rPr>
            <a:t> с ОВЗ, психолого-педагогическая помощь и поддержка участников образовательных отношений </a:t>
          </a:r>
        </a:p>
      </dsp:txBody>
      <dsp:txXfrm>
        <a:off x="751625" y="570877"/>
        <a:ext cx="1638582" cy="2456687"/>
      </dsp:txXfrm>
    </dsp:sp>
    <dsp:sp modelId="{EBEFF148-E786-408F-A011-756FC9421833}">
      <dsp:nvSpPr>
        <dsp:cNvPr id="0" name=""/>
        <dsp:cNvSpPr/>
      </dsp:nvSpPr>
      <dsp:spPr>
        <a:xfrm rot="16869120">
          <a:off x="1783505" y="990888"/>
          <a:ext cx="1630774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630774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558123" y="958461"/>
        <a:ext cx="81538" cy="81538"/>
      </dsp:txXfrm>
    </dsp:sp>
    <dsp:sp modelId="{1C4BFF15-08D8-4D6F-A843-6CD30D81E881}">
      <dsp:nvSpPr>
        <dsp:cNvPr id="0" name=""/>
        <dsp:cNvSpPr/>
      </dsp:nvSpPr>
      <dsp:spPr>
        <a:xfrm>
          <a:off x="2756599" y="0"/>
          <a:ext cx="2151651" cy="39847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 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900" b="1" kern="1200" dirty="0">
              <a:solidFill>
                <a:schemeClr val="tx1"/>
              </a:solidFill>
            </a:rPr>
            <a:t>с нарушениями речи</a:t>
          </a:r>
        </a:p>
      </dsp:txBody>
      <dsp:txXfrm>
        <a:off x="2768270" y="11671"/>
        <a:ext cx="2128309" cy="375137"/>
      </dsp:txXfrm>
    </dsp:sp>
    <dsp:sp modelId="{A3CC1796-0401-4F7E-9275-21A50215C6FA}">
      <dsp:nvSpPr>
        <dsp:cNvPr id="0" name=""/>
        <dsp:cNvSpPr/>
      </dsp:nvSpPr>
      <dsp:spPr>
        <a:xfrm>
          <a:off x="4908250" y="190898"/>
          <a:ext cx="33714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37145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68394" y="190810"/>
        <a:ext cx="16857" cy="16857"/>
      </dsp:txXfrm>
    </dsp:sp>
    <dsp:sp modelId="{2E088D28-C493-4919-81E6-0F7B4362F559}">
      <dsp:nvSpPr>
        <dsp:cNvPr id="0" name=""/>
        <dsp:cNvSpPr/>
      </dsp:nvSpPr>
      <dsp:spPr>
        <a:xfrm>
          <a:off x="5245395" y="0"/>
          <a:ext cx="2086635" cy="39847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Учитель-логопед (логопед) </a:t>
          </a:r>
          <a:r>
            <a:rPr lang="ru-RU" sz="700" b="0" kern="1200" dirty="0">
              <a:solidFill>
                <a:schemeClr val="tx1"/>
              </a:solidFill>
            </a:rPr>
            <a:t>(профиль: нарушения речи)</a:t>
          </a:r>
        </a:p>
      </dsp:txBody>
      <dsp:txXfrm>
        <a:off x="5257066" y="11671"/>
        <a:ext cx="2063293" cy="375137"/>
      </dsp:txXfrm>
    </dsp:sp>
    <dsp:sp modelId="{E63D2C0E-9D04-46A6-983B-AC1CEB74DAD6}">
      <dsp:nvSpPr>
        <dsp:cNvPr id="0" name=""/>
        <dsp:cNvSpPr/>
      </dsp:nvSpPr>
      <dsp:spPr>
        <a:xfrm rot="17210106">
          <a:off x="2018833" y="1221816"/>
          <a:ext cx="118908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189088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583650" y="1200430"/>
        <a:ext cx="59454" cy="59454"/>
      </dsp:txXfrm>
    </dsp:sp>
    <dsp:sp modelId="{0E5282BF-52FF-47C1-BE4B-9735158A0CFB}">
      <dsp:nvSpPr>
        <dsp:cNvPr id="0" name=""/>
        <dsp:cNvSpPr/>
      </dsp:nvSpPr>
      <dsp:spPr>
        <a:xfrm>
          <a:off x="2785568" y="461854"/>
          <a:ext cx="2145602" cy="39847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 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900" b="1" kern="1200" dirty="0">
              <a:solidFill>
                <a:schemeClr val="tx1"/>
              </a:solidFill>
            </a:rPr>
            <a:t>с нарушениями слуха</a:t>
          </a:r>
        </a:p>
      </dsp:txBody>
      <dsp:txXfrm>
        <a:off x="2797239" y="473525"/>
        <a:ext cx="2122260" cy="375137"/>
      </dsp:txXfrm>
    </dsp:sp>
    <dsp:sp modelId="{F5F8DE71-0AC3-4346-8214-8A7886249996}">
      <dsp:nvSpPr>
        <dsp:cNvPr id="0" name=""/>
        <dsp:cNvSpPr/>
      </dsp:nvSpPr>
      <dsp:spPr>
        <a:xfrm rot="21592702">
          <a:off x="4931170" y="652396"/>
          <a:ext cx="335990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35990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90766" y="652338"/>
        <a:ext cx="16799" cy="16799"/>
      </dsp:txXfrm>
    </dsp:sp>
    <dsp:sp modelId="{6862F51A-141D-4ACD-92FC-082181F9EF5A}">
      <dsp:nvSpPr>
        <dsp:cNvPr id="0" name=""/>
        <dsp:cNvSpPr/>
      </dsp:nvSpPr>
      <dsp:spPr>
        <a:xfrm>
          <a:off x="5267160" y="461141"/>
          <a:ext cx="2131703" cy="39847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Учитель-дефектолог</a:t>
          </a:r>
          <a:r>
            <a:rPr lang="ru-RU" sz="900" b="0" kern="1200" dirty="0">
              <a:solidFill>
                <a:schemeClr val="tx1"/>
              </a:solidFill>
            </a:rPr>
            <a:t> 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700" b="0" kern="1200" dirty="0">
              <a:solidFill>
                <a:schemeClr val="tx1"/>
              </a:solidFill>
            </a:rPr>
            <a:t>(профиль: нарушения слуха)</a:t>
          </a:r>
        </a:p>
      </dsp:txBody>
      <dsp:txXfrm>
        <a:off x="5278831" y="472812"/>
        <a:ext cx="2108361" cy="375137"/>
      </dsp:txXfrm>
    </dsp:sp>
    <dsp:sp modelId="{4F8FE1B5-94A7-4905-B678-C85E12D794FB}">
      <dsp:nvSpPr>
        <dsp:cNvPr id="0" name=""/>
        <dsp:cNvSpPr/>
      </dsp:nvSpPr>
      <dsp:spPr>
        <a:xfrm rot="18044282">
          <a:off x="2280875" y="1509035"/>
          <a:ext cx="655824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655824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592391" y="1500980"/>
        <a:ext cx="32791" cy="32791"/>
      </dsp:txXfrm>
    </dsp:sp>
    <dsp:sp modelId="{37E3CEE7-85DB-44D8-A9C2-2BBED2B3CF7A}">
      <dsp:nvSpPr>
        <dsp:cNvPr id="0" name=""/>
        <dsp:cNvSpPr/>
      </dsp:nvSpPr>
      <dsp:spPr>
        <a:xfrm>
          <a:off x="2776387" y="914630"/>
          <a:ext cx="2157803" cy="641802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 </a:t>
          </a:r>
          <a:r>
            <a:rPr lang="ru-RU" sz="900" b="1" kern="1200" dirty="0">
              <a:solidFill>
                <a:schemeClr val="tx1"/>
              </a:solidFill>
            </a:rPr>
            <a:t>с ЗПР</a:t>
          </a:r>
        </a:p>
      </dsp:txBody>
      <dsp:txXfrm>
        <a:off x="2795185" y="933428"/>
        <a:ext cx="2120207" cy="604206"/>
      </dsp:txXfrm>
    </dsp:sp>
    <dsp:sp modelId="{679765C4-45C4-46CF-B765-72B0EC5D7A75}">
      <dsp:nvSpPr>
        <dsp:cNvPr id="0" name=""/>
        <dsp:cNvSpPr/>
      </dsp:nvSpPr>
      <dsp:spPr>
        <a:xfrm rot="48347">
          <a:off x="4934174" y="1229571"/>
          <a:ext cx="33860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38605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95012" y="1229447"/>
        <a:ext cx="16930" cy="16930"/>
      </dsp:txXfrm>
    </dsp:sp>
    <dsp:sp modelId="{ADD2D22C-B608-4539-9942-5C3A50245417}">
      <dsp:nvSpPr>
        <dsp:cNvPr id="0" name=""/>
        <dsp:cNvSpPr/>
      </dsp:nvSpPr>
      <dsp:spPr>
        <a:xfrm>
          <a:off x="5272763" y="1041054"/>
          <a:ext cx="2108328" cy="39847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Учитель-дефектолог 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700" b="0" kern="1200" dirty="0">
              <a:solidFill>
                <a:schemeClr val="tx1"/>
              </a:solidFill>
            </a:rPr>
            <a:t>(профиль: задержка</a:t>
          </a:r>
          <a:r>
            <a:rPr lang="en-US" sz="700" b="0" kern="1200" dirty="0">
              <a:solidFill>
                <a:schemeClr val="tx1"/>
              </a:solidFill>
            </a:rPr>
            <a:t/>
          </a:r>
          <a:br>
            <a:rPr lang="en-US" sz="700" b="0" kern="1200" dirty="0">
              <a:solidFill>
                <a:schemeClr val="tx1"/>
              </a:solidFill>
            </a:rPr>
          </a:br>
          <a:r>
            <a:rPr lang="ru-RU" sz="700" b="0" kern="1200" dirty="0">
              <a:solidFill>
                <a:schemeClr val="tx1"/>
              </a:solidFill>
            </a:rPr>
            <a:t> психического развития)</a:t>
          </a:r>
        </a:p>
      </dsp:txBody>
      <dsp:txXfrm>
        <a:off x="5284434" y="1052725"/>
        <a:ext cx="2084986" cy="375137"/>
      </dsp:txXfrm>
    </dsp:sp>
    <dsp:sp modelId="{BBEF106B-80D4-4870-BE9F-65121D86C56E}">
      <dsp:nvSpPr>
        <dsp:cNvPr id="0" name=""/>
        <dsp:cNvSpPr/>
      </dsp:nvSpPr>
      <dsp:spPr>
        <a:xfrm rot="202984">
          <a:off x="2440877" y="1801372"/>
          <a:ext cx="35560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55608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609791" y="1800823"/>
        <a:ext cx="17780" cy="17780"/>
      </dsp:txXfrm>
    </dsp:sp>
    <dsp:sp modelId="{B88F0F50-4A9D-40AE-865B-4F279ABABD38}">
      <dsp:nvSpPr>
        <dsp:cNvPr id="0" name=""/>
        <dsp:cNvSpPr/>
      </dsp:nvSpPr>
      <dsp:spPr>
        <a:xfrm>
          <a:off x="2796176" y="1620966"/>
          <a:ext cx="2145395" cy="39847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900" b="1" kern="1200" dirty="0">
              <a:solidFill>
                <a:schemeClr val="tx1"/>
              </a:solidFill>
            </a:rPr>
            <a:t>с нарушениями зрения</a:t>
          </a:r>
        </a:p>
      </dsp:txBody>
      <dsp:txXfrm>
        <a:off x="2807847" y="1632637"/>
        <a:ext cx="2122053" cy="375137"/>
      </dsp:txXfrm>
    </dsp:sp>
    <dsp:sp modelId="{7F896A4D-7E3E-4FF5-8D23-8E1B9CDD317C}">
      <dsp:nvSpPr>
        <dsp:cNvPr id="0" name=""/>
        <dsp:cNvSpPr/>
      </dsp:nvSpPr>
      <dsp:spPr>
        <a:xfrm>
          <a:off x="4941571" y="1811864"/>
          <a:ext cx="3187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18783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92993" y="1812236"/>
        <a:ext cx="15939" cy="15939"/>
      </dsp:txXfrm>
    </dsp:sp>
    <dsp:sp modelId="{C8822853-6970-47C2-A7A7-9AAAB7D96D29}">
      <dsp:nvSpPr>
        <dsp:cNvPr id="0" name=""/>
        <dsp:cNvSpPr/>
      </dsp:nvSpPr>
      <dsp:spPr>
        <a:xfrm>
          <a:off x="5260354" y="1620966"/>
          <a:ext cx="2110193" cy="398479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Учитель-дефектолог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900" b="0" kern="1200" dirty="0">
              <a:solidFill>
                <a:schemeClr val="tx1"/>
              </a:solidFill>
            </a:rPr>
            <a:t> </a:t>
          </a:r>
          <a:r>
            <a:rPr lang="ru-RU" sz="700" b="0" kern="1200" dirty="0">
              <a:solidFill>
                <a:schemeClr val="tx1"/>
              </a:solidFill>
            </a:rPr>
            <a:t>(профиль: нарушения зрения)</a:t>
          </a:r>
        </a:p>
      </dsp:txBody>
      <dsp:txXfrm>
        <a:off x="5272025" y="1632637"/>
        <a:ext cx="2086851" cy="375137"/>
      </dsp:txXfrm>
    </dsp:sp>
    <dsp:sp modelId="{6EF6FBD2-A62F-401F-AE7A-04D1135FD580}">
      <dsp:nvSpPr>
        <dsp:cNvPr id="0" name=""/>
        <dsp:cNvSpPr/>
      </dsp:nvSpPr>
      <dsp:spPr>
        <a:xfrm rot="3420851">
          <a:off x="2292663" y="2064345"/>
          <a:ext cx="652036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652036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602380" y="2056386"/>
        <a:ext cx="32601" cy="32601"/>
      </dsp:txXfrm>
    </dsp:sp>
    <dsp:sp modelId="{5F153F0B-43E9-4BD0-AD38-B4A5C64B88D2}">
      <dsp:nvSpPr>
        <dsp:cNvPr id="0" name=""/>
        <dsp:cNvSpPr/>
      </dsp:nvSpPr>
      <dsp:spPr>
        <a:xfrm>
          <a:off x="2796176" y="2079217"/>
          <a:ext cx="2139346" cy="53387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 </a:t>
          </a:r>
          <a:r>
            <a:rPr lang="ru-RU" sz="900" b="1" kern="1200" dirty="0">
              <a:solidFill>
                <a:schemeClr val="tx1"/>
              </a:solidFill>
            </a:rPr>
            <a:t>с НОДА</a:t>
          </a:r>
        </a:p>
      </dsp:txBody>
      <dsp:txXfrm>
        <a:off x="2811813" y="2094854"/>
        <a:ext cx="2108072" cy="502596"/>
      </dsp:txXfrm>
    </dsp:sp>
    <dsp:sp modelId="{A970A648-A7F8-4D2B-9F2A-60AE0DF6DFAC}">
      <dsp:nvSpPr>
        <dsp:cNvPr id="0" name=""/>
        <dsp:cNvSpPr/>
      </dsp:nvSpPr>
      <dsp:spPr>
        <a:xfrm>
          <a:off x="4935522" y="2337811"/>
          <a:ext cx="3187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18783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86944" y="2338183"/>
        <a:ext cx="15939" cy="15939"/>
      </dsp:txXfrm>
    </dsp:sp>
    <dsp:sp modelId="{C6A070AC-9A65-4B9D-BFAC-A4EDF96BB20E}">
      <dsp:nvSpPr>
        <dsp:cNvPr id="0" name=""/>
        <dsp:cNvSpPr/>
      </dsp:nvSpPr>
      <dsp:spPr>
        <a:xfrm>
          <a:off x="5254305" y="2144709"/>
          <a:ext cx="2182884" cy="402886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Учитель-дефектолог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700" b="0" kern="1200" dirty="0">
              <a:solidFill>
                <a:schemeClr val="tx1"/>
              </a:solidFill>
            </a:rPr>
            <a:t> (профиль: нарушения опорно-двигательного аппарата)</a:t>
          </a:r>
        </a:p>
      </dsp:txBody>
      <dsp:txXfrm>
        <a:off x="5266105" y="2156509"/>
        <a:ext cx="2159284" cy="379286"/>
      </dsp:txXfrm>
    </dsp:sp>
    <dsp:sp modelId="{97BA5ED5-8EF7-4EE5-B793-A68A7461D60F}">
      <dsp:nvSpPr>
        <dsp:cNvPr id="0" name=""/>
        <dsp:cNvSpPr/>
      </dsp:nvSpPr>
      <dsp:spPr>
        <a:xfrm rot="4383105">
          <a:off x="2009797" y="2373319"/>
          <a:ext cx="121776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217768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588237" y="2351216"/>
        <a:ext cx="60888" cy="60888"/>
      </dsp:txXfrm>
    </dsp:sp>
    <dsp:sp modelId="{4AA50E61-44D3-4E0B-AEF7-417110E0582A}">
      <dsp:nvSpPr>
        <dsp:cNvPr id="0" name=""/>
        <dsp:cNvSpPr/>
      </dsp:nvSpPr>
      <dsp:spPr>
        <a:xfrm>
          <a:off x="2796176" y="2672859"/>
          <a:ext cx="2088715" cy="582480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solidFill>
                <a:schemeClr val="tx1"/>
              </a:solidFill>
            </a:rPr>
            <a:t>детей раннего и дошкольного  возраста </a:t>
          </a:r>
          <a:r>
            <a:rPr lang="ru-RU" sz="900" b="1" kern="1200" dirty="0">
              <a:solidFill>
                <a:schemeClr val="tx1"/>
              </a:solidFill>
            </a:rPr>
            <a:t>с ОВЗ, с инвалидностью, детей группы риска</a:t>
          </a:r>
        </a:p>
      </dsp:txBody>
      <dsp:txXfrm>
        <a:off x="2813236" y="2689919"/>
        <a:ext cx="2054595" cy="548360"/>
      </dsp:txXfrm>
    </dsp:sp>
    <dsp:sp modelId="{28831124-9503-4B20-8D53-5962EA44799F}">
      <dsp:nvSpPr>
        <dsp:cNvPr id="0" name=""/>
        <dsp:cNvSpPr/>
      </dsp:nvSpPr>
      <dsp:spPr>
        <a:xfrm>
          <a:off x="4884891" y="2955758"/>
          <a:ext cx="285789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85789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20641" y="2956955"/>
        <a:ext cx="14289" cy="14289"/>
      </dsp:txXfrm>
    </dsp:sp>
    <dsp:sp modelId="{B3B8B20B-EAB4-4D3B-8193-134D54A2E3D4}">
      <dsp:nvSpPr>
        <dsp:cNvPr id="0" name=""/>
        <dsp:cNvSpPr/>
      </dsp:nvSpPr>
      <dsp:spPr>
        <a:xfrm>
          <a:off x="5170680" y="2788159"/>
          <a:ext cx="2239396" cy="35188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Учитель-дефектолог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700" b="0" kern="1200" dirty="0">
              <a:solidFill>
                <a:schemeClr val="tx1"/>
              </a:solidFill>
            </a:rPr>
            <a:t> (профиль: ранний и дошкольный возраст</a:t>
          </a:r>
          <a:r>
            <a:rPr lang="ru-RU" sz="700" b="0" kern="1200" dirty="0"/>
            <a:t>)</a:t>
          </a:r>
          <a:endParaRPr lang="ru-RU" sz="700" b="0" kern="1200" dirty="0">
            <a:solidFill>
              <a:schemeClr val="tx1"/>
            </a:solidFill>
          </a:endParaRPr>
        </a:p>
      </dsp:txBody>
      <dsp:txXfrm>
        <a:off x="5180986" y="2798465"/>
        <a:ext cx="2218784" cy="331268"/>
      </dsp:txXfrm>
    </dsp:sp>
    <dsp:sp modelId="{C90F9F23-DACB-4C74-A285-240FC501A375}">
      <dsp:nvSpPr>
        <dsp:cNvPr id="0" name=""/>
        <dsp:cNvSpPr/>
      </dsp:nvSpPr>
      <dsp:spPr>
        <a:xfrm rot="4761445">
          <a:off x="1720208" y="2659960"/>
          <a:ext cx="17685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1768583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2560285" y="2624086"/>
        <a:ext cx="88429" cy="88429"/>
      </dsp:txXfrm>
    </dsp:sp>
    <dsp:sp modelId="{710522D3-1F0F-48A9-A563-238652E761E4}">
      <dsp:nvSpPr>
        <dsp:cNvPr id="0" name=""/>
        <dsp:cNvSpPr/>
      </dsp:nvSpPr>
      <dsp:spPr>
        <a:xfrm>
          <a:off x="2767812" y="3297308"/>
          <a:ext cx="2154273" cy="48014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 </a:t>
          </a:r>
          <a:r>
            <a:rPr lang="ru-RU" sz="900" b="1" kern="1200" dirty="0">
              <a:solidFill>
                <a:schemeClr val="tx1"/>
              </a:solidFill>
            </a:rPr>
            <a:t>с УО (ИН), </a:t>
          </a:r>
          <a:r>
            <a:rPr lang="en-US" sz="900" b="1" kern="1200" dirty="0">
              <a:solidFill>
                <a:schemeClr val="tx1"/>
              </a:solidFill>
            </a:rPr>
            <a:t/>
          </a:r>
          <a:br>
            <a:rPr lang="en-US" sz="900" b="1" kern="1200" dirty="0">
              <a:solidFill>
                <a:schemeClr val="tx1"/>
              </a:solidFill>
            </a:rPr>
          </a:br>
          <a:r>
            <a:rPr lang="ru-RU" sz="900" b="1" kern="1200" dirty="0">
              <a:solidFill>
                <a:schemeClr val="tx1"/>
              </a:solidFill>
            </a:rPr>
            <a:t>с тяжелыми и множественными нарушениями развития</a:t>
          </a:r>
        </a:p>
      </dsp:txBody>
      <dsp:txXfrm>
        <a:off x="2781875" y="3311371"/>
        <a:ext cx="2126147" cy="452021"/>
      </dsp:txXfrm>
    </dsp:sp>
    <dsp:sp modelId="{9E8C29D8-781B-49AC-BDEE-1D3D19BE454B}">
      <dsp:nvSpPr>
        <dsp:cNvPr id="0" name=""/>
        <dsp:cNvSpPr/>
      </dsp:nvSpPr>
      <dsp:spPr>
        <a:xfrm rot="176157">
          <a:off x="4921857" y="3537942"/>
          <a:ext cx="34760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347603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b="0" kern="1200"/>
        </a:p>
      </dsp:txBody>
      <dsp:txXfrm>
        <a:off x="5086969" y="3537593"/>
        <a:ext cx="17380" cy="17380"/>
      </dsp:txXfrm>
    </dsp:sp>
    <dsp:sp modelId="{F5874114-414E-4BD4-B477-5A8586CC8AD5}">
      <dsp:nvSpPr>
        <dsp:cNvPr id="0" name=""/>
        <dsp:cNvSpPr/>
      </dsp:nvSpPr>
      <dsp:spPr>
        <a:xfrm>
          <a:off x="5269232" y="3272130"/>
          <a:ext cx="2131551" cy="566111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>
              <a:solidFill>
                <a:schemeClr val="tx1"/>
              </a:solidFill>
            </a:rPr>
            <a:t>Учитель-дефектолог</a:t>
          </a:r>
          <a:r>
            <a:rPr lang="ru-RU" sz="900" b="0" kern="1200" dirty="0">
              <a:solidFill>
                <a:schemeClr val="tx1"/>
              </a:solidFill>
            </a:rPr>
            <a:t> </a:t>
          </a:r>
          <a:r>
            <a:rPr lang="en-US" sz="900" b="0" kern="1200" dirty="0">
              <a:solidFill>
                <a:schemeClr val="tx1"/>
              </a:solidFill>
            </a:rPr>
            <a:t/>
          </a:r>
          <a:br>
            <a:rPr lang="en-US" sz="900" b="0" kern="1200" dirty="0">
              <a:solidFill>
                <a:schemeClr val="tx1"/>
              </a:solidFill>
            </a:rPr>
          </a:br>
          <a:r>
            <a:rPr lang="ru-RU" sz="700" b="0" kern="1200" dirty="0">
              <a:solidFill>
                <a:schemeClr val="tx1"/>
              </a:solidFill>
            </a:rPr>
            <a:t>(профиль: интеллектуальные нарушения)</a:t>
          </a:r>
        </a:p>
      </dsp:txBody>
      <dsp:txXfrm>
        <a:off x="5285813" y="3288711"/>
        <a:ext cx="2098389" cy="532949"/>
      </dsp:txXfrm>
    </dsp:sp>
    <dsp:sp modelId="{1FD04310-4050-46BD-BD1B-A15E2EA16473}">
      <dsp:nvSpPr>
        <dsp:cNvPr id="0" name=""/>
        <dsp:cNvSpPr/>
      </dsp:nvSpPr>
      <dsp:spPr>
        <a:xfrm rot="4887440">
          <a:off x="1455390" y="2935815"/>
          <a:ext cx="2315560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315560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b="0" kern="1200"/>
        </a:p>
      </dsp:txBody>
      <dsp:txXfrm>
        <a:off x="2555281" y="2886267"/>
        <a:ext cx="115778" cy="115778"/>
      </dsp:txXfrm>
    </dsp:sp>
    <dsp:sp modelId="{3ADB51C0-2936-4415-86C2-C1233AD247AA}">
      <dsp:nvSpPr>
        <dsp:cNvPr id="0" name=""/>
        <dsp:cNvSpPr/>
      </dsp:nvSpPr>
      <dsp:spPr>
        <a:xfrm>
          <a:off x="2785154" y="3889852"/>
          <a:ext cx="2065077" cy="39847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8B3C67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chemeClr val="tx1"/>
              </a:solidFill>
            </a:rPr>
            <a:t>обучающихся </a:t>
          </a:r>
          <a:r>
            <a:rPr lang="ru-RU" sz="900" b="1" kern="1200" dirty="0">
              <a:solidFill>
                <a:schemeClr val="tx1"/>
              </a:solidFill>
            </a:rPr>
            <a:t>с РАС</a:t>
          </a:r>
        </a:p>
      </dsp:txBody>
      <dsp:txXfrm>
        <a:off x="2796825" y="3901523"/>
        <a:ext cx="2041735" cy="375137"/>
      </dsp:txXfrm>
    </dsp:sp>
    <dsp:sp modelId="{7976B8D0-422C-5A4F-AEBA-8AECA1B3A3D2}">
      <dsp:nvSpPr>
        <dsp:cNvPr id="0" name=""/>
        <dsp:cNvSpPr/>
      </dsp:nvSpPr>
      <dsp:spPr>
        <a:xfrm rot="94492">
          <a:off x="4850175" y="4084830"/>
          <a:ext cx="296939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96939" y="8341"/>
              </a:lnTo>
            </a:path>
          </a:pathLst>
        </a:custGeom>
        <a:noFill/>
        <a:ln w="25400" cap="flat" cmpd="sng" algn="ctr">
          <a:solidFill>
            <a:srgbClr val="8B3C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kern="1200"/>
        </a:p>
      </dsp:txBody>
      <dsp:txXfrm>
        <a:off x="4991222" y="4085748"/>
        <a:ext cx="14846" cy="14846"/>
      </dsp:txXfrm>
    </dsp:sp>
    <dsp:sp modelId="{A34DD926-C945-E045-9728-ED3A2490E118}">
      <dsp:nvSpPr>
        <dsp:cNvPr id="0" name=""/>
        <dsp:cNvSpPr/>
      </dsp:nvSpPr>
      <dsp:spPr>
        <a:xfrm>
          <a:off x="5147059" y="3898013"/>
          <a:ext cx="2352540" cy="398479"/>
        </a:xfrm>
        <a:prstGeom prst="roundRect">
          <a:avLst>
            <a:gd name="adj" fmla="val 10000"/>
          </a:avLst>
        </a:prstGeom>
        <a:solidFill>
          <a:prstClr val="white"/>
        </a:solidFill>
        <a:ln w="19050" cap="flat" cmpd="sng" algn="ctr">
          <a:solidFill>
            <a:srgbClr val="8B3C67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>
              <a:solidFill>
                <a:schemeClr val="tx1"/>
              </a:solidFill>
            </a:rPr>
            <a:t>Учитель-дефектолог</a:t>
          </a:r>
          <a:r>
            <a:rPr lang="ru-RU" sz="700" b="0" kern="1200" dirty="0">
              <a:solidFill>
                <a:schemeClr val="tx1"/>
              </a:solidFill>
            </a:rPr>
            <a:t> </a:t>
          </a:r>
          <a:r>
            <a:rPr lang="en-US" sz="700" b="0" kern="1200" dirty="0">
              <a:solidFill>
                <a:schemeClr val="tx1"/>
              </a:solidFill>
            </a:rPr>
            <a:t/>
          </a:r>
          <a:br>
            <a:rPr lang="en-US" sz="700" b="0" kern="1200" dirty="0">
              <a:solidFill>
                <a:schemeClr val="tx1"/>
              </a:solidFill>
            </a:rPr>
          </a:br>
          <a:r>
            <a:rPr lang="ru-RU" sz="700" b="1" kern="1200" dirty="0">
              <a:solidFill>
                <a:schemeClr val="tx1"/>
              </a:solidFill>
            </a:rPr>
            <a:t>(</a:t>
          </a:r>
          <a:r>
            <a:rPr lang="ru-RU" sz="7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профиль</a:t>
          </a:r>
          <a:r>
            <a:rPr lang="ru-RU" sz="700" b="0" kern="1200" dirty="0">
              <a:solidFill>
                <a:schemeClr val="tx1"/>
              </a:solidFill>
            </a:rPr>
            <a:t>: РАС)</a:t>
          </a:r>
          <a:endParaRPr lang="ru-RU" sz="700" b="0" kern="1200" dirty="0"/>
        </a:p>
      </dsp:txBody>
      <dsp:txXfrm>
        <a:off x="5158730" y="3909684"/>
        <a:ext cx="2329198" cy="375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7B8E8-0F87-394E-A1D7-6CC9BB2E8D8F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71F4-8488-EE4E-B48F-C0E1400C1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3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71F4-8488-EE4E-B48F-C0E1400C17B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5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71F4-8488-EE4E-B48F-C0E1400C17B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4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71F4-8488-EE4E-B48F-C0E1400C17B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1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71F4-8488-EE4E-B48F-C0E1400C17B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1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06CCC-2FFD-BA4C-A437-6A6CC339EF4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67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06CCC-2FFD-BA4C-A437-6A6CC339EF4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6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1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8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8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00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4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64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12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786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70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46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09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63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235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38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585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169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25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866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30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8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3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21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34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12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2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1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7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8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F129-D471-4F6E-9B4F-83C95C0617C0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0B541-B889-4CB3-9D4F-9D7A13DF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27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7.png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6.png"/><Relationship Id="rId16" Type="http://schemas.openxmlformats.org/officeDocument/2006/relationships/image" Target="../media/image59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hyperlink" Target="https://ikp-rao.ru/uchebniki-dlya-detej-s-ovz/" TargetMode="External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jpe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gorohova@ikp.emai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3289" y="2219303"/>
            <a:ext cx="4354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effectLst/>
                <a:latin typeface="Montserrat" pitchFamily="2" charset="0"/>
              </a:rPr>
              <a:t>Стратегически значи</a:t>
            </a:r>
            <a:r>
              <a:rPr lang="ru-RU" b="1" dirty="0" smtClean="0">
                <a:solidFill>
                  <a:schemeClr val="bg1"/>
                </a:solidFill>
                <a:latin typeface="Montserrat" pitchFamily="2" charset="0"/>
              </a:rPr>
              <a:t>мые направления развития науки и практики специального образования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4539" y="2417243"/>
            <a:ext cx="22280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Соловьева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Татьяна Александровна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директор ФГБНУ «ИКП РАО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», чл.-корр. РАО,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д.п.н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5143421" y="2182015"/>
            <a:ext cx="64394" cy="1551905"/>
          </a:xfrm>
          <a:prstGeom prst="rightBrace">
            <a:avLst/>
          </a:prstGeom>
          <a:solidFill>
            <a:srgbClr val="8B3C6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8" y="855939"/>
            <a:ext cx="552715" cy="5146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83" y="846837"/>
            <a:ext cx="1219202" cy="5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845558" y="4381536"/>
            <a:ext cx="3704221" cy="4731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45558" y="3278356"/>
            <a:ext cx="3704221" cy="10167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45558" y="2502564"/>
            <a:ext cx="3704221" cy="7429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57221" y="620966"/>
            <a:ext cx="4135111" cy="180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9635" y="2053437"/>
            <a:ext cx="3303185" cy="10574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9635" y="1415067"/>
            <a:ext cx="3303185" cy="5561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9635" y="708751"/>
            <a:ext cx="3303185" cy="6083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flipV="1">
            <a:off x="129813" y="138073"/>
            <a:ext cx="3443007" cy="414708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330" y="138073"/>
            <a:ext cx="6967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СПЕЦИАЛЬНЫЕ УЧЕБНИКИ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635" y="525554"/>
            <a:ext cx="2949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Разработаны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макетов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специальных учебников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апробация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выездных мероприятиях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августе 2024 года 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экспертиза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последующего включения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Федеральный перечень учебников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5558" y="2546376"/>
            <a:ext cx="4974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обучающихся с тяжелыми нарушениями речи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Окружающий мир (4 класс)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Литературное чтение (4 класс)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слепых обучающихся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Информатика (6 класс)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Изобразительное искусство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тифлографика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(4 класс)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Английский язык (4 класс)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Изобразительное искусство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тифлографика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(1 класс)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обучающихся с нарушениями слуха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Русский язык (6 класс)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6" t="7744" r="9473" b="7510"/>
          <a:stretch/>
        </p:blipFill>
        <p:spPr>
          <a:xfrm>
            <a:off x="223330" y="3211939"/>
            <a:ext cx="3089278" cy="1931561"/>
          </a:xfrm>
          <a:prstGeom prst="rect">
            <a:avLst/>
          </a:prstGeom>
        </p:spPr>
      </p:pic>
      <p:pic>
        <p:nvPicPr>
          <p:cNvPr id="1026" name="Picture 2" descr="https://lh7-us.googleusercontent.com/rO_70sNxthmHDoFANU0DUijGJav2_wP1XNZq3SMcpxxf-2a4jfHsUrl5Y6JRMi5giiZD_qQS5UkT-6kJ9CS4KRQ4BNezj5Neq2fz-EdhxH6yIHqXBzfTngBHw0l8tCIFSbbyF3-4C5WNo0Y=s20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8252" r="7377" b="8535"/>
          <a:stretch/>
        </p:blipFill>
        <p:spPr bwMode="auto">
          <a:xfrm>
            <a:off x="7549779" y="2546376"/>
            <a:ext cx="1594221" cy="20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6" t="13091" r="57896" b="10183"/>
          <a:stretch/>
        </p:blipFill>
        <p:spPr>
          <a:xfrm>
            <a:off x="4069218" y="708751"/>
            <a:ext cx="1158193" cy="1629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1" t="13358" r="57970"/>
          <a:stretch/>
        </p:blipFill>
        <p:spPr>
          <a:xfrm>
            <a:off x="5353845" y="708751"/>
            <a:ext cx="1161380" cy="1629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t="12288" r="57895" b="6442"/>
          <a:stretch/>
        </p:blipFill>
        <p:spPr>
          <a:xfrm>
            <a:off x="6608005" y="708751"/>
            <a:ext cx="1222065" cy="16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57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F17A7042-3D5B-4EDF-2D3C-F7ED2F3594A3}"/>
              </a:ext>
            </a:extLst>
          </p:cNvPr>
          <p:cNvSpPr/>
          <p:nvPr/>
        </p:nvSpPr>
        <p:spPr>
          <a:xfrm>
            <a:off x="196232" y="1267482"/>
            <a:ext cx="8801655" cy="378435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«Коррекционная школа – ресурсный центр развития инклюзивного образования»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2B7651B-DDB6-A5C8-B3E4-F5109D9D3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8848" y="443412"/>
            <a:ext cx="8751536" cy="684338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903D6D"/>
                </a:solidFill>
              </a:rPr>
              <a:t>Линейки учебников «Технология»</a:t>
            </a:r>
            <a:endParaRPr lang="ru-RU" sz="2800" b="1" dirty="0">
              <a:solidFill>
                <a:srgbClr val="903D6D"/>
              </a:solidFill>
              <a:latin typeface="+mn-lt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328285-4BDC-73D2-5B1A-94E5615E1C75}"/>
              </a:ext>
            </a:extLst>
          </p:cNvPr>
          <p:cNvSpPr txBox="1">
            <a:spLocks/>
          </p:cNvSpPr>
          <p:nvPr/>
        </p:nvSpPr>
        <p:spPr>
          <a:xfrm>
            <a:off x="178126" y="2243210"/>
            <a:ext cx="8751536" cy="1969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03D6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Дерево и металлообработка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03D6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Основы монтажа и эксплуатации внутренних сантехнических устройств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F1C5D2-80DE-FC29-2F69-E6C3C80F2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2" y="1300801"/>
            <a:ext cx="1010214" cy="15254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79DF439-7C5F-1B3D-6D6A-869271EAE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67" y="1300801"/>
            <a:ext cx="1010214" cy="15254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3206A27-9E0F-9F14-8453-76BB3603C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02" y="1295945"/>
            <a:ext cx="1010214" cy="15254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0E42A86-802F-2C08-8720-C33F728FB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37" y="1295945"/>
            <a:ext cx="1010214" cy="152545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CDD8EFD-D947-8FAA-0143-CCD274792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76" y="1306396"/>
            <a:ext cx="1010214" cy="15254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E12FE7A-DB35-05C6-3FC2-31CBEFE063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11" y="1306396"/>
            <a:ext cx="1010214" cy="15254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97AA0F2-AE54-0309-54EC-10A560C089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46" y="1304944"/>
            <a:ext cx="1010214" cy="15254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9EADC23-9AE4-9948-6DCF-3C9FDE04B2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48" y="1295891"/>
            <a:ext cx="1010214" cy="152545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EDF2250-7BD0-94F9-6DBD-C6FC313DE1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2" y="3422587"/>
            <a:ext cx="1010214" cy="152545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1E2F9F6-41AB-E13C-CA64-7848E8E186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67" y="3422587"/>
            <a:ext cx="1010214" cy="152545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F372267-A3A7-7FCE-413F-6332F90982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87" y="3431640"/>
            <a:ext cx="1010214" cy="15254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89C9D65-CB92-2BAE-1608-B4478D0107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15" y="3424551"/>
            <a:ext cx="1010214" cy="152545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198B68-6455-0D8A-EFBC-D91FD2AA8C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82" y="3433861"/>
            <a:ext cx="1010214" cy="152545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A7F3DAF-D04F-F107-BE0D-B2456E29FB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02" y="3432236"/>
            <a:ext cx="1010214" cy="152545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9076C08-3225-41AC-5DCA-75E573CF38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46" y="3422587"/>
            <a:ext cx="1010214" cy="152545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413550F-6191-6FAB-C641-D702FE7E5F3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16" y="3422840"/>
            <a:ext cx="1010214" cy="15254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A7A5E6-B809-9F1E-6A76-2DDF1357FE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99"/>
            <a:ext cx="6182890" cy="5340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E60D8-C073-EB94-8FAD-BBC30C3F781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/>
          <a:stretch/>
        </p:blipFill>
        <p:spPr>
          <a:xfrm>
            <a:off x="7841948" y="2072"/>
            <a:ext cx="1273279" cy="5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F17A7042-3D5B-4EDF-2D3C-F7ED2F3594A3}"/>
              </a:ext>
            </a:extLst>
          </p:cNvPr>
          <p:cNvSpPr/>
          <p:nvPr/>
        </p:nvSpPr>
        <p:spPr>
          <a:xfrm>
            <a:off x="196232" y="1267482"/>
            <a:ext cx="8801655" cy="378435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«Коррекционная школа – ресурсный центр развития инклюзивного образования»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328285-4BDC-73D2-5B1A-94E5615E1C75}"/>
              </a:ext>
            </a:extLst>
          </p:cNvPr>
          <p:cNvSpPr txBox="1">
            <a:spLocks/>
          </p:cNvSpPr>
          <p:nvPr/>
        </p:nvSpPr>
        <p:spPr>
          <a:xfrm>
            <a:off x="246351" y="-50013"/>
            <a:ext cx="8751536" cy="1969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03D6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Поварское дело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03D6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Основы строительства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3D6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7B2658-D0E7-A62E-47CA-621F90752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43" y="2959737"/>
            <a:ext cx="1012650" cy="15291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B665CE-9812-096B-4C68-0C9DD84BC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94" y="2971729"/>
            <a:ext cx="1012650" cy="15291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4E920B-2739-52B3-809D-500574C82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45" y="2971730"/>
            <a:ext cx="1012650" cy="15291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FB86A4-9D2B-FD78-9925-8AFB69502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96" y="2971730"/>
            <a:ext cx="1012650" cy="15291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FAC98B-6CDF-64E3-5AC5-D841D37A7C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7" y="2971733"/>
            <a:ext cx="1012650" cy="15291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A64BA2-EE82-5830-4A5E-BDC8D7B47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10" y="2971729"/>
            <a:ext cx="1012650" cy="15291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A23828-64D9-59EC-3561-2A48E3936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14" y="2971729"/>
            <a:ext cx="1012650" cy="15291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2083E74-6FBD-D367-EC5B-AC7E0CFEE2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92" y="2971729"/>
            <a:ext cx="1012650" cy="15291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6B0ABF-17FD-66FC-4C3C-F02FA152DF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3" y="4550960"/>
            <a:ext cx="356182" cy="356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08ED5D-D49C-D2DB-0B7F-3BB98D4DE047}"/>
              </a:ext>
            </a:extLst>
          </p:cNvPr>
          <p:cNvSpPr txBox="1"/>
          <p:nvPr/>
        </p:nvSpPr>
        <p:spPr>
          <a:xfrm>
            <a:off x="1012829" y="45509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D4E9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/>
              </a:rPr>
              <a:t>https://ikp-rao.ru/uchebniki-dlya-detej-s-ovz/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D4E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CA8CD8-2EC5-F2B4-B63E-CA8A002A29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7" y="987676"/>
            <a:ext cx="1012650" cy="15291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45640C-294B-7C41-7D7E-9BA576E9F2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03" y="1000268"/>
            <a:ext cx="1012650" cy="15291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2C8FB7-8926-1AF0-C5D5-5E630AD77A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45" y="1001442"/>
            <a:ext cx="1012650" cy="152913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3B3B08-0B4E-6E48-35C4-E8FBE84FC8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11" y="1000267"/>
            <a:ext cx="1012650" cy="152913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5DD0D7E-6F53-44F6-4344-79886F8B41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77" y="996319"/>
            <a:ext cx="1012650" cy="15291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8CE327-297B-A45E-E52D-45A67CD771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43" y="996319"/>
            <a:ext cx="1012650" cy="152913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880803-4BEA-4FB3-0AF3-5CEFCE8922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14" y="996319"/>
            <a:ext cx="1012650" cy="15291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6787444-7273-6C32-4F15-063008FC46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37" y="986937"/>
            <a:ext cx="1012650" cy="152913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63CD595-66EA-A992-2911-DDCA4FFBF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6546" y="354204"/>
            <a:ext cx="8751536" cy="684338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903D6D"/>
                </a:solidFill>
              </a:rPr>
              <a:t>Линейки учебников «Технология»</a:t>
            </a:r>
            <a:endParaRPr lang="ru-RU" sz="2800" b="1" dirty="0">
              <a:solidFill>
                <a:srgbClr val="903D6D"/>
              </a:solidFill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A9C32C-2A23-0E69-80B7-DBD228925AE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99"/>
            <a:ext cx="6182890" cy="5340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7E43B2-611A-A2E3-F7E0-4B720C83F74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9"/>
          <a:stretch/>
        </p:blipFill>
        <p:spPr>
          <a:xfrm>
            <a:off x="7804087" y="2072"/>
            <a:ext cx="1311140" cy="5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2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 flipV="1">
            <a:off x="325316" y="2974133"/>
            <a:ext cx="7883769" cy="20244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 flipV="1">
            <a:off x="316523" y="2050347"/>
            <a:ext cx="7883769" cy="675268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35" y="144890"/>
            <a:ext cx="7886700" cy="994172"/>
          </a:xfrm>
        </p:spPr>
        <p:txBody>
          <a:bodyPr>
            <a:normAutofit/>
          </a:bodyPr>
          <a:lstStyle/>
          <a:p>
            <a:r>
              <a:rPr lang="ru-RU" sz="2100" b="1" dirty="0">
                <a:solidFill>
                  <a:srgbClr val="8B3C67"/>
                </a:solidFill>
                <a:latin typeface="+mn-lt"/>
              </a:rPr>
              <a:t>В рамках НИР Современные методологические</a:t>
            </a:r>
            <a:r>
              <a:rPr lang="en-US" sz="2100" b="1" dirty="0">
                <a:solidFill>
                  <a:srgbClr val="8B3C67"/>
                </a:solidFill>
                <a:latin typeface="+mn-lt"/>
              </a:rPr>
              <a:t/>
            </a:r>
            <a:br>
              <a:rPr lang="en-US" sz="2100" b="1" dirty="0">
                <a:solidFill>
                  <a:srgbClr val="8B3C67"/>
                </a:solidFill>
                <a:latin typeface="+mn-lt"/>
              </a:rPr>
            </a:br>
            <a:r>
              <a:rPr lang="ru-RU" sz="2100" b="1" dirty="0">
                <a:solidFill>
                  <a:srgbClr val="8B3C67"/>
                </a:solidFill>
                <a:latin typeface="+mn-lt"/>
              </a:rPr>
              <a:t>основы общего образования обучающихся </a:t>
            </a:r>
            <a:r>
              <a:rPr lang="en-US" sz="2100" b="1" dirty="0">
                <a:solidFill>
                  <a:srgbClr val="8B3C67"/>
                </a:solidFill>
                <a:latin typeface="+mn-lt"/>
              </a:rPr>
              <a:t/>
            </a:r>
            <a:br>
              <a:rPr lang="en-US" sz="2100" b="1" dirty="0">
                <a:solidFill>
                  <a:srgbClr val="8B3C67"/>
                </a:solidFill>
                <a:latin typeface="+mn-lt"/>
              </a:rPr>
            </a:br>
            <a:r>
              <a:rPr lang="ru-RU" sz="2100" b="1" dirty="0">
                <a:solidFill>
                  <a:srgbClr val="8B3C67"/>
                </a:solidFill>
                <a:latin typeface="+mn-lt"/>
              </a:rPr>
              <a:t>с ограниченными возможностями здоровья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416" y="1434402"/>
            <a:ext cx="7886700" cy="3709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350" dirty="0"/>
              <a:t>Проведена </a:t>
            </a:r>
            <a:r>
              <a:rPr lang="ru-RU" sz="1350" b="1" dirty="0"/>
              <a:t>организация разработки и апробации </a:t>
            </a:r>
            <a:r>
              <a:rPr lang="ru-RU" sz="1350" dirty="0"/>
              <a:t>фонда оценочных средств для проведения промежуточной аттестации на уровне основного общего образования обучающихся с ОВЗ</a:t>
            </a:r>
            <a:r>
              <a:rPr lang="en-US" sz="1350" dirty="0"/>
              <a:t/>
            </a:r>
            <a:br>
              <a:rPr lang="en-US" sz="1350" dirty="0"/>
            </a:br>
            <a:endParaRPr lang="ru-RU" sz="1350" dirty="0"/>
          </a:p>
          <a:p>
            <a:pPr marL="0" indent="0">
              <a:buNone/>
            </a:pPr>
            <a:r>
              <a:rPr lang="ru-RU" sz="1350" dirty="0">
                <a:solidFill>
                  <a:schemeClr val="bg1"/>
                </a:solidFill>
              </a:rPr>
              <a:t>Участники исследования </a:t>
            </a:r>
            <a:r>
              <a:rPr lang="ru-RU" b="1" dirty="0">
                <a:solidFill>
                  <a:schemeClr val="bg1"/>
                </a:solidFill>
              </a:rPr>
              <a:t>253 ребенка </a:t>
            </a:r>
            <a:r>
              <a:rPr lang="ru-RU" sz="1350" dirty="0">
                <a:solidFill>
                  <a:schemeClr val="bg1"/>
                </a:solidFill>
              </a:rPr>
              <a:t>с нарушениями слуха из </a:t>
            </a:r>
            <a:r>
              <a:rPr lang="ru-RU" b="1" dirty="0">
                <a:solidFill>
                  <a:schemeClr val="bg1"/>
                </a:solidFill>
              </a:rPr>
              <a:t>15 </a:t>
            </a:r>
            <a:r>
              <a:rPr lang="ru-RU" sz="1350" dirty="0">
                <a:solidFill>
                  <a:schemeClr val="bg1"/>
                </a:solidFill>
              </a:rPr>
              <a:t>отдельных</a:t>
            </a:r>
            <a:r>
              <a:rPr lang="en-US" sz="1350" dirty="0">
                <a:solidFill>
                  <a:schemeClr val="bg1"/>
                </a:solidFill>
              </a:rPr>
              <a:t/>
            </a:r>
            <a:br>
              <a:rPr lang="en-US" sz="1350" dirty="0">
                <a:solidFill>
                  <a:schemeClr val="bg1"/>
                </a:solidFill>
              </a:rPr>
            </a:br>
            <a:r>
              <a:rPr lang="ru-RU" sz="1350" dirty="0">
                <a:solidFill>
                  <a:schemeClr val="bg1"/>
                </a:solidFill>
              </a:rPr>
              <a:t>образовательных организаций, реализующих адаптированные основные образовательные программы</a:t>
            </a:r>
          </a:p>
          <a:p>
            <a:pPr marL="0" indent="0">
              <a:buNone/>
            </a:pPr>
            <a:r>
              <a:rPr lang="en-US" sz="1350" dirty="0">
                <a:solidFill>
                  <a:schemeClr val="bg1"/>
                </a:solidFill>
              </a:rPr>
              <a:t/>
            </a:r>
            <a:br>
              <a:rPr lang="en-US" sz="1350" dirty="0">
                <a:solidFill>
                  <a:schemeClr val="bg1"/>
                </a:solidFill>
              </a:rPr>
            </a:br>
            <a:r>
              <a:rPr lang="en-US" sz="1350" dirty="0">
                <a:solidFill>
                  <a:schemeClr val="bg1"/>
                </a:solidFill>
              </a:rPr>
              <a:t/>
            </a:r>
            <a:br>
              <a:rPr lang="en-US" sz="1350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8B3C67"/>
                </a:solidFill>
              </a:rPr>
              <a:t>РЕЗУЛЬТАТЫ:</a:t>
            </a:r>
            <a:r>
              <a:rPr lang="en-US" sz="1350" dirty="0"/>
              <a:t/>
            </a:r>
            <a:br>
              <a:rPr lang="en-US" sz="1350" dirty="0"/>
            </a:br>
            <a:r>
              <a:rPr lang="en-US" sz="825" dirty="0"/>
              <a:t/>
            </a:r>
            <a:br>
              <a:rPr lang="en-US" sz="825" dirty="0"/>
            </a:br>
            <a:r>
              <a:rPr lang="ru-RU" sz="1350" dirty="0"/>
              <a:t>низкий уровень речевого развития, опора на  средства РЖЯ, наглядность при попытке анализа текста, адресованного младшим школьникам. </a:t>
            </a:r>
          </a:p>
          <a:p>
            <a:pPr marL="0" indent="0">
              <a:buNone/>
            </a:pPr>
            <a:r>
              <a:rPr lang="en-US" sz="1350" dirty="0"/>
              <a:t/>
            </a:r>
            <a:br>
              <a:rPr lang="en-US" sz="1350" dirty="0"/>
            </a:br>
            <a:r>
              <a:rPr lang="ru-RU" sz="1350" b="1" dirty="0"/>
              <a:t>Прямой результат </a:t>
            </a:r>
            <a:r>
              <a:rPr lang="ru-RU" sz="1350" dirty="0"/>
              <a:t>– непонимание текстовых математических задач, способность работать по внешней схеме и алгоритму, негибкость суждений, ограниченный арсенал сформированных логических операций</a:t>
            </a:r>
          </a:p>
          <a:p>
            <a:pPr marL="0" indent="0">
              <a:buNone/>
            </a:pPr>
            <a:r>
              <a:rPr lang="ru-RU" sz="1350" dirty="0"/>
              <a:t>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3416" y="1207478"/>
            <a:ext cx="8581292" cy="0"/>
          </a:xfrm>
          <a:prstGeom prst="line">
            <a:avLst/>
          </a:prstGeom>
          <a:ln w="1270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641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29814" y="2865505"/>
            <a:ext cx="5982061" cy="2150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814" y="663262"/>
            <a:ext cx="5982061" cy="2150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flipV="1">
            <a:off x="129814" y="123476"/>
            <a:ext cx="4030404" cy="455443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331" y="177659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НАУЧНО-МЕТОДИЧЕСКИЕ ПРОДУКТЫ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FireShot Capture 002 - - prosluh.ikp-rao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42" y="1915042"/>
            <a:ext cx="2467829" cy="26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07149" y="1046916"/>
            <a:ext cx="2836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Навигатор коррекционной помощи семье с ребенком с нарушенным слухом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60992" y="1554747"/>
            <a:ext cx="1343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prosluh.ikp-rao.ru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04499" y="776521"/>
            <a:ext cx="5632689" cy="1924253"/>
            <a:chOff x="465263" y="932856"/>
            <a:chExt cx="5390170" cy="1841403"/>
          </a:xfrm>
        </p:grpSpPr>
        <p:pic>
          <p:nvPicPr>
            <p:cNvPr id="4" name="Picture 2" descr="https://ikp-rao.ru/wp-content/uploads/2023/12/Dlya-novosti-oblozhk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63" y="932856"/>
              <a:ext cx="1323585" cy="183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ikp-rao.ru/wp-content/uploads/2023/12/2099006.resize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629" y="932857"/>
              <a:ext cx="1166490" cy="183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8550" y="936728"/>
              <a:ext cx="1277768" cy="1833660"/>
            </a:xfrm>
            <a:prstGeom prst="rect">
              <a:avLst/>
            </a:prstGeom>
          </p:spPr>
        </p:pic>
        <p:pic>
          <p:nvPicPr>
            <p:cNvPr id="16" name="Рисунок 15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16630" y="936728"/>
              <a:ext cx="1338803" cy="1837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/>
          <p:cNvSpPr/>
          <p:nvPr/>
        </p:nvSpPr>
        <p:spPr>
          <a:xfrm>
            <a:off x="256839" y="2930444"/>
            <a:ext cx="2624170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методических пособий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рекомендаций для специалистов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C2C2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родителей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7901" r="58442" b="16176"/>
          <a:stretch/>
        </p:blipFill>
        <p:spPr>
          <a:xfrm>
            <a:off x="2843354" y="2948380"/>
            <a:ext cx="3093834" cy="19525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07149" y="801500"/>
            <a:ext cx="2319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РЕСУРСЫ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7" t="14694" r="61549" b="4570"/>
          <a:stretch/>
        </p:blipFill>
        <p:spPr>
          <a:xfrm>
            <a:off x="328882" y="3595094"/>
            <a:ext cx="1132880" cy="1305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t="13091" r="67068" b="6174"/>
          <a:stretch/>
        </p:blipFill>
        <p:spPr>
          <a:xfrm>
            <a:off x="1603278" y="3457805"/>
            <a:ext cx="1118185" cy="14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8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677828"/>
            <a:ext cx="9144000" cy="4248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54229-45D3-F94F-9027-DC10CE930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2719"/>
            <a:ext cx="8751536" cy="1969770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rgbClr val="8B3C66"/>
                </a:solidFill>
                <a:latin typeface="+mn-lt"/>
                <a:ea typeface="+mn-ea"/>
                <a:cs typeface="+mn-cs"/>
              </a:rPr>
              <a:t>Сохранение и развитие кадрового потенциала (научно-педагогического, педагогического)</a:t>
            </a:r>
          </a:p>
        </p:txBody>
      </p:sp>
    </p:spTree>
    <p:extLst>
      <p:ext uri="{BB962C8B-B14F-4D97-AF65-F5344CB8AC3E}">
        <p14:creationId xmlns:p14="http://schemas.microsoft.com/office/powerpoint/2010/main" val="8292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 flipV="1">
            <a:off x="129813" y="138072"/>
            <a:ext cx="6289094" cy="369332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330" y="138073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ПРОФЕССИОНАЛЬНЫЙ СТАНДАРТ «ПЕДАГОГ-ДЕФЕКТОЛОГ»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C939F49-B27F-18A5-4507-5A101FF9F9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368141"/>
              </p:ext>
            </p:extLst>
          </p:nvPr>
        </p:nvGraphicFramePr>
        <p:xfrm>
          <a:off x="-471299" y="617780"/>
          <a:ext cx="8203474" cy="429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E51F3-7871-EF61-911C-B41E468199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3" y="4387663"/>
            <a:ext cx="718610" cy="718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3A073-DA68-5933-F571-47640E6B827E}"/>
              </a:ext>
            </a:extLst>
          </p:cNvPr>
          <p:cNvSpPr txBox="1"/>
          <p:nvPr/>
        </p:nvSpPr>
        <p:spPr>
          <a:xfrm>
            <a:off x="7306663" y="2305806"/>
            <a:ext cx="1883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8B3C67"/>
                </a:solidFill>
                <a:latin typeface="+mn-lt"/>
                <a:cs typeface="Times New Roman" panose="02020603050405020304" pitchFamily="18" charset="0"/>
              </a:rPr>
              <a:t>содержание и наименование ОТФ</a:t>
            </a:r>
            <a:endParaRPr lang="ru-RU" b="1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FE25E3F-DD61-8F9C-5818-8EB2205DACEF}"/>
              </a:ext>
            </a:extLst>
          </p:cNvPr>
          <p:cNvCxnSpPr/>
          <p:nvPr/>
        </p:nvCxnSpPr>
        <p:spPr>
          <a:xfrm>
            <a:off x="7306663" y="2305806"/>
            <a:ext cx="0" cy="1082695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474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 flipV="1">
            <a:off x="129813" y="138072"/>
            <a:ext cx="6316254" cy="646330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330" y="138073"/>
            <a:ext cx="6967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СЕТИ НАУЧНЫХ И НАУЧНО-ПЕДАГОГИЧЕСКИХ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РАБОТНИКОВ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038D64-8B21-AF43-0170-5BE34C8897AA}"/>
              </a:ext>
            </a:extLst>
          </p:cNvPr>
          <p:cNvSpPr txBox="1"/>
          <p:nvPr/>
        </p:nvSpPr>
        <p:spPr>
          <a:xfrm>
            <a:off x="223330" y="899053"/>
            <a:ext cx="5905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Состав экспертных  рабочих групп при ИКП на 2023 год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86670A-0D48-764B-93DC-AECCA3FCE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8"/>
          <a:stretch/>
        </p:blipFill>
        <p:spPr>
          <a:xfrm>
            <a:off x="0" y="1383035"/>
            <a:ext cx="8013757" cy="37604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4B6638-7DD4-2182-5955-CAB7484BF65C}"/>
              </a:ext>
            </a:extLst>
          </p:cNvPr>
          <p:cNvSpPr txBox="1"/>
          <p:nvPr/>
        </p:nvSpPr>
        <p:spPr>
          <a:xfrm>
            <a:off x="5305850" y="4666873"/>
            <a:ext cx="3317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C0C0C0"/>
                </a:highlight>
              </a:rPr>
              <a:t>Из них: Москва </a:t>
            </a:r>
            <a:r>
              <a:rPr lang="en-US" sz="1600" dirty="0">
                <a:highlight>
                  <a:srgbClr val="C0C0C0"/>
                </a:highlight>
              </a:rPr>
              <a:t> </a:t>
            </a:r>
            <a:r>
              <a:rPr lang="ru-RU" sz="1600" dirty="0">
                <a:highlight>
                  <a:srgbClr val="C0C0C0"/>
                </a:highlight>
              </a:rPr>
              <a:t>- </a:t>
            </a:r>
            <a:r>
              <a:rPr lang="en-US" sz="1600" dirty="0">
                <a:highlight>
                  <a:srgbClr val="C0C0C0"/>
                </a:highlight>
              </a:rPr>
              <a:t>87</a:t>
            </a:r>
            <a:r>
              <a:rPr lang="ru-RU" sz="1600" dirty="0">
                <a:highlight>
                  <a:srgbClr val="C0C0C0"/>
                </a:highlight>
              </a:rPr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751953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2591" y="2122974"/>
            <a:ext cx="4258277" cy="16032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flipV="1">
            <a:off x="175565" y="2505670"/>
            <a:ext cx="1574293" cy="1165086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589" y="3838298"/>
            <a:ext cx="4258277" cy="661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2590" y="1396607"/>
            <a:ext cx="4258277" cy="661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flipV="1">
            <a:off x="129813" y="123476"/>
            <a:ext cx="2607331" cy="455443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849" y="166254"/>
            <a:ext cx="6967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СОТРУДНИЧЕСТВО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793" y="1572478"/>
            <a:ext cx="6726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565" y="1384791"/>
            <a:ext cx="4285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8B3C67"/>
                </a:solidFill>
                <a:latin typeface="Calibri"/>
              </a:rPr>
              <a:t>31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региональные органы исполнительной власти в сфере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287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образовательные организации, из них: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школы - 186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детские сады - 45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 - 7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вузы 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иные - 31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прочие организации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(ИРО, АНО, фонды, научные учреждения)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7428" y="1504299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9813" y="783957"/>
            <a:ext cx="8803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период с 2021 года заключено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345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соглашений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 сотрудничестве</a:t>
            </a:r>
          </a:p>
        </p:txBody>
      </p:sp>
      <p:pic>
        <p:nvPicPr>
          <p:cNvPr id="1026" name="Picture 2" descr="G:\Olga\Olga\_!!работа\_!ИКП\Сотрудничество ИКП с регионами_Монтажная область 1 копи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11432"/>
          <a:stretch/>
        </p:blipFill>
        <p:spPr bwMode="auto">
          <a:xfrm>
            <a:off x="4461064" y="1308758"/>
            <a:ext cx="4357002" cy="32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01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flipV="1">
            <a:off x="122351" y="139602"/>
            <a:ext cx="5668850" cy="369332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115" y="143676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СУМС - специальные учебно-методические советы</a:t>
            </a:r>
          </a:p>
        </p:txBody>
      </p:sp>
      <p:pic>
        <p:nvPicPr>
          <p:cNvPr id="10" name="Picture 2" descr="G:\Загрузки\QRCode_11-2-2024_18-57-14.png">
            <a:extLst>
              <a:ext uri="{FF2B5EF4-FFF2-40B4-BE49-F238E27FC236}">
                <a16:creationId xmlns:a16="http://schemas.microsoft.com/office/drawing/2014/main" id="{AF7E87A8-DA21-A121-CCD0-42121B3C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314">
            <a:off x="22431267" y="5522204"/>
            <a:ext cx="972951" cy="9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B89E70-478D-48D7-4F66-83FBCD90B398}"/>
              </a:ext>
            </a:extLst>
          </p:cNvPr>
          <p:cNvSpPr/>
          <p:nvPr/>
        </p:nvSpPr>
        <p:spPr>
          <a:xfrm>
            <a:off x="122350" y="944042"/>
            <a:ext cx="3196583" cy="833957"/>
          </a:xfrm>
          <a:prstGeom prst="roundRect">
            <a:avLst/>
          </a:prstGeom>
          <a:solidFill>
            <a:srgbClr val="8B3C67"/>
          </a:solidFill>
          <a:ln>
            <a:solidFill>
              <a:srgbClr val="8B3C6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37831F8-4EC1-AE1D-394B-3519AB2F6957}"/>
              </a:ext>
            </a:extLst>
          </p:cNvPr>
          <p:cNvSpPr/>
          <p:nvPr/>
        </p:nvSpPr>
        <p:spPr>
          <a:xfrm>
            <a:off x="152398" y="1930511"/>
            <a:ext cx="3572935" cy="83395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59EF205-3891-9B9F-D07E-873226D95F4B}"/>
              </a:ext>
            </a:extLst>
          </p:cNvPr>
          <p:cNvSpPr/>
          <p:nvPr/>
        </p:nvSpPr>
        <p:spPr>
          <a:xfrm>
            <a:off x="114729" y="2910780"/>
            <a:ext cx="4237138" cy="1321221"/>
          </a:xfrm>
          <a:prstGeom prst="roundRect">
            <a:avLst/>
          </a:prstGeom>
          <a:solidFill>
            <a:srgbClr val="A37C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C05544-1401-FECA-807D-7117B73BA2B4}"/>
              </a:ext>
            </a:extLst>
          </p:cNvPr>
          <p:cNvSpPr/>
          <p:nvPr/>
        </p:nvSpPr>
        <p:spPr>
          <a:xfrm>
            <a:off x="203755" y="1089500"/>
            <a:ext cx="8194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Начальное </a:t>
            </a:r>
            <a:br>
              <a:rPr lang="ru-RU" sz="1600" dirty="0">
                <a:solidFill>
                  <a:schemeClr val="bg1"/>
                </a:solidFill>
                <a:latin typeface="Mont Bold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общее образование</a:t>
            </a:r>
          </a:p>
          <a:p>
            <a:endParaRPr lang="ru-RU" sz="1600" dirty="0">
              <a:solidFill>
                <a:schemeClr val="bg1"/>
              </a:solidFill>
              <a:latin typeface="Mont Bold" pitchFamily="2" charset="0"/>
            </a:endParaRPr>
          </a:p>
          <a:p>
            <a:endParaRPr lang="ru-RU" sz="1600" dirty="0">
              <a:solidFill>
                <a:schemeClr val="bg1"/>
              </a:solidFill>
              <a:latin typeface="Mont Bold" pitchFamily="2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Основное </a:t>
            </a:r>
            <a:br>
              <a:rPr lang="ru-RU" sz="1600" dirty="0">
                <a:solidFill>
                  <a:schemeClr val="bg1"/>
                </a:solidFill>
                <a:latin typeface="Mont Bold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общее образование</a:t>
            </a:r>
          </a:p>
          <a:p>
            <a:endParaRPr lang="ru-RU" sz="1600" dirty="0">
              <a:solidFill>
                <a:schemeClr val="bg1"/>
              </a:solidFill>
              <a:latin typeface="Mont Bold" pitchFamily="2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</a:t>
            </a:r>
          </a:p>
          <a:p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 Обучение обучающихся </a:t>
            </a:r>
          </a:p>
          <a:p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 с умственной отсталостью</a:t>
            </a:r>
          </a:p>
          <a:p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 (интеллектуальными</a:t>
            </a:r>
            <a:br>
              <a:rPr lang="ru-RU" sz="1600" dirty="0">
                <a:solidFill>
                  <a:schemeClr val="bg1"/>
                </a:solidFill>
                <a:latin typeface="Mont Bold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ont Bold" pitchFamily="2" charset="0"/>
              </a:rPr>
              <a:t>    нарушениями)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3AAD3F-4A09-A124-06AD-97611A8D19D0}"/>
              </a:ext>
            </a:extLst>
          </p:cNvPr>
          <p:cNvSpPr/>
          <p:nvPr/>
        </p:nvSpPr>
        <p:spPr>
          <a:xfrm>
            <a:off x="4572000" y="784701"/>
            <a:ext cx="4550709" cy="366254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B3C66"/>
                </a:solidFill>
              </a:rPr>
              <a:t>ЦЕЛЬ: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Организация, отбор, экспертиза, доработка и тиражирование эффективных программно-методических материалов и дидактических пособий</a:t>
            </a:r>
          </a:p>
          <a:p>
            <a:r>
              <a:rPr lang="ru-RU" sz="1600" dirty="0"/>
              <a:t> </a:t>
            </a:r>
          </a:p>
          <a:p>
            <a:r>
              <a:rPr lang="ru-RU" sz="2800" b="1" dirty="0">
                <a:solidFill>
                  <a:srgbClr val="8B3C66"/>
                </a:solidFill>
              </a:rPr>
              <a:t>ЛОГИКА РАБОТЫ:  </a:t>
            </a:r>
          </a:p>
          <a:p>
            <a:r>
              <a:rPr lang="ru-RU" sz="1600" dirty="0"/>
              <a:t>В структуру каждого СУМС входят разработчики ФАООП, авторы федеральных рабочих программ и специальных учебников, представители отдельных образовательных организаций, представители ИРО, преподаватели вузов  </a:t>
            </a:r>
          </a:p>
          <a:p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6EDA39-60F4-1926-18ED-1C405867A926}"/>
              </a:ext>
            </a:extLst>
          </p:cNvPr>
          <p:cNvSpPr txBox="1"/>
          <p:nvPr/>
        </p:nvSpPr>
        <p:spPr>
          <a:xfrm>
            <a:off x="181383" y="4338847"/>
            <a:ext cx="8691684" cy="738664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B3C66"/>
                </a:solidFill>
              </a:rPr>
              <a:t>УСЛОВИЯ ВКЛЮЧЕНИЯ В СУМС: </a:t>
            </a:r>
            <a:r>
              <a:rPr lang="ru-RU" sz="1800" dirty="0"/>
              <a:t>Соответствие предъявляемым квалификационным требованиям</a:t>
            </a:r>
          </a:p>
        </p:txBody>
      </p:sp>
    </p:spTree>
    <p:extLst>
      <p:ext uri="{BB962C8B-B14F-4D97-AF65-F5344CB8AC3E}">
        <p14:creationId xmlns:p14="http://schemas.microsoft.com/office/powerpoint/2010/main" val="148980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677828"/>
            <a:ext cx="9144000" cy="4248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54229-45D3-F94F-9027-DC10CE930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09" y="1425119"/>
            <a:ext cx="8751536" cy="1969770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300" b="1" dirty="0" smtClean="0">
                <a:solidFill>
                  <a:srgbClr val="8B3C66"/>
                </a:solidFill>
                <a:latin typeface="+mn-lt"/>
              </a:rPr>
              <a:t>Совершенствование процедуры и инструментария выявления особых образовательных потребностей детей с ОВЗ, с инвалидностью на основе клинико-психолого-педагогического подхода</a:t>
            </a:r>
            <a:endParaRPr lang="ru-RU" sz="3300" b="1" dirty="0">
              <a:solidFill>
                <a:srgbClr val="8B3C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53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 flipV="1">
            <a:off x="316849" y="823495"/>
            <a:ext cx="8519374" cy="205257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8B3C6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 flipV="1">
            <a:off x="122350" y="139603"/>
            <a:ext cx="3065171" cy="431677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849" y="166254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МОЛОДЕЖЬЮ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Печат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8336" r="8336" b="7184"/>
          <a:stretch/>
        </p:blipFill>
        <p:spPr bwMode="auto">
          <a:xfrm>
            <a:off x="361924" y="1076988"/>
            <a:ext cx="1560789" cy="15607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07577" y="886169"/>
            <a:ext cx="6175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СОВЕТ МОЛОДЫХ УЧЕНЫХ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ИНСТИТУТА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КОРРЕКЦИОННОЙ ПЕДАГОГИКИ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7577" y="1424048"/>
            <a:ext cx="3744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Целью деятельности Совета является создание условий для раскрытия творческих способностей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потенциала молодых ученых Института, обеспечение преемственности поколений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научном сообществе, интеграция науки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образования.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Состав СМУ составляет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молодых ученых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 descr="Processed with VSCO with hb1 pres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3541" y="823495"/>
            <a:ext cx="3252682" cy="20677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cessed with VSCO with hb1 pres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16889"/>
          <a:stretch/>
        </p:blipFill>
        <p:spPr bwMode="auto">
          <a:xfrm>
            <a:off x="-11916" y="3052038"/>
            <a:ext cx="5400958" cy="18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cessed with VSCO with hb1 pres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2182" r="-8218" b="27605"/>
          <a:stretch/>
        </p:blipFill>
        <p:spPr bwMode="auto">
          <a:xfrm>
            <a:off x="4469054" y="3052038"/>
            <a:ext cx="5104896" cy="18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94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 flipV="1">
            <a:off x="315534" y="2701956"/>
            <a:ext cx="8519374" cy="206777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8B3C6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flipV="1">
            <a:off x="360609" y="741800"/>
            <a:ext cx="8519374" cy="167425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8B3C6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 flipV="1">
            <a:off x="122350" y="139603"/>
            <a:ext cx="3065171" cy="431677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849" y="166254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МОЛОДЕЖЬЮ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photo_2023-04-18_16-23-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0" y="741800"/>
            <a:ext cx="2311254" cy="16806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7259" y="801024"/>
            <a:ext cx="62386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2023 году при поддержке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Минпросвещения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ИКП и МПГУ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запустили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НОВОЙ ВЫЕЗДНОЙ СТУДЕНЧЕСКОЙ ПРАКТИКИ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Основной целью организации подобной выездной практики является предоставление возможности студентам-дефектологам применить теоретические знания в реальных условиях, а также получить опыт работы с детьми с ограниченными возможностями здоровья, с инвалидностью в регионах страны.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Первый формат практики уже состоялся для студентов-дефектологов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Республике Башкортостан, Ямало-Ненецком автономном округе и Республике Татарстан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71628" y="2974701"/>
            <a:ext cx="405575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ВОЛОНТЕР ИКП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реализуется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участии студентов-дефектологов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высших учебных заведений.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Направлен 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включение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студентов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различные научно-практические мероприятия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создание условий для активного участия в них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22569" y="2592390"/>
            <a:ext cx="1158828" cy="23396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97" y="2809072"/>
            <a:ext cx="2854443" cy="18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44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23331" y="1539396"/>
            <a:ext cx="5282387" cy="3542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3332" y="1940788"/>
            <a:ext cx="5282387" cy="3542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V="1">
            <a:off x="129813" y="123477"/>
            <a:ext cx="5059861" cy="455443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331" y="177659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ДЕЯТЕЛЬНОСТЬ ДИССЕРТАЦИОННОГО СОВЕТА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332" y="661158"/>
            <a:ext cx="59234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ПРОВЕДЕНО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ЗАСЕДАНИЙ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ДИССЕРТАЦИОННОГО СОВЕТА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из них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заседания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защите кандидатских диссертаций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заседания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защите докторских диссертаций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Диссертация Екатерины Борисовны Айвазян на тему «Культурно-исторический подход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 исследованию психического развития слепых детей раннего возраста» на соискание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ученой степени доктора психологических наук аннотирована в Вестнике ВАК экспертным советом ВАК при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Минобрнауки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России как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8B3C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одна из лучших в текущем году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8B3C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photo_2023-10-14_19-55-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17" y="-9893923"/>
            <a:ext cx="1196174" cy="169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oto_2023-10-14_19-55-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59" y="1319958"/>
            <a:ext cx="2401910" cy="339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05991" y="3316760"/>
            <a:ext cx="5258511" cy="1826740"/>
            <a:chOff x="315808" y="3464867"/>
            <a:chExt cx="3626411" cy="1259769"/>
          </a:xfrm>
        </p:grpSpPr>
        <p:pic>
          <p:nvPicPr>
            <p:cNvPr id="7174" name="Picture 6" descr="A_P_66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934" y="3464867"/>
              <a:ext cx="1889285" cy="125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photo_2023-09-28_21-16-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808" y="3464867"/>
              <a:ext cx="1679691" cy="125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037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677828"/>
            <a:ext cx="9144000" cy="4248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54229-45D3-F94F-9027-DC10CE930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09" y="1425119"/>
            <a:ext cx="8751536" cy="1969770"/>
          </a:xfrm>
        </p:spPr>
        <p:txBody>
          <a:bodyPr>
            <a:noAutofit/>
          </a:bodyPr>
          <a:lstStyle/>
          <a:p>
            <a:r>
              <a:rPr lang="ru-RU" sz="3300" b="1" dirty="0" smtClean="0">
                <a:solidFill>
                  <a:srgbClr val="8B3C66"/>
                </a:solidFill>
                <a:latin typeface="+mn-lt"/>
              </a:rPr>
              <a:t>Внедрение цифровых образовательных технологий в процесс профессиональной деятельности специалистов</a:t>
            </a:r>
            <a:endParaRPr lang="ru-RU" sz="3300" b="1" dirty="0">
              <a:solidFill>
                <a:srgbClr val="8B3C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38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1217" y="898607"/>
            <a:ext cx="6121020" cy="403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D3F0F9-57A5-7397-D1B4-857D34A27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07" y="-21266"/>
            <a:ext cx="1930400" cy="812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67EB1B-65E1-36EF-AC0B-C819DB374783}"/>
              </a:ext>
            </a:extLst>
          </p:cNvPr>
          <p:cNvSpPr/>
          <p:nvPr/>
        </p:nvSpPr>
        <p:spPr>
          <a:xfrm>
            <a:off x="432" y="-10115"/>
            <a:ext cx="6444973" cy="812800"/>
          </a:xfrm>
          <a:prstGeom prst="rect">
            <a:avLst/>
          </a:prstGeom>
          <a:solidFill>
            <a:srgbClr val="8B3C67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492E55-4C33-F6A1-F00C-74F98DC25908}"/>
              </a:ext>
            </a:extLst>
          </p:cNvPr>
          <p:cNvSpPr/>
          <p:nvPr/>
        </p:nvSpPr>
        <p:spPr>
          <a:xfrm>
            <a:off x="123093" y="85807"/>
            <a:ext cx="6244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b="1" dirty="0">
                <a:solidFill>
                  <a:prstClr val="white"/>
                </a:solidFill>
                <a:latin typeface="Calibri"/>
              </a:rPr>
              <a:t>КОНСТРУКТОР РАБОЧИХ  ПРОГРАММ УЧИТЕЛЯ ИНКЛЮЗИВНОГО КЛАССА</a:t>
            </a:r>
            <a:r>
              <a:rPr lang="en-US" b="1" dirty="0">
                <a:solidFill>
                  <a:prstClr val="white"/>
                </a:solidFill>
                <a:latin typeface="Calibri"/>
              </a:rPr>
              <a:t/>
            </a:r>
            <a:br>
              <a:rPr lang="en-US" b="1" dirty="0">
                <a:solidFill>
                  <a:prstClr val="white"/>
                </a:solidFill>
                <a:latin typeface="Calibri"/>
              </a:rPr>
            </a:br>
            <a:endParaRPr lang="ru-RU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087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0B87FF-8FF0-233D-6DC5-260B8C9D173E}"/>
              </a:ext>
            </a:extLst>
          </p:cNvPr>
          <p:cNvSpPr/>
          <p:nvPr/>
        </p:nvSpPr>
        <p:spPr>
          <a:xfrm>
            <a:off x="123093" y="2419815"/>
            <a:ext cx="8690083" cy="2637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D3F0F9-57A5-7397-D1B4-857D34A27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07" y="-21266"/>
            <a:ext cx="1930400" cy="812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67EB1B-65E1-36EF-AC0B-C819DB374783}"/>
              </a:ext>
            </a:extLst>
          </p:cNvPr>
          <p:cNvSpPr/>
          <p:nvPr/>
        </p:nvSpPr>
        <p:spPr>
          <a:xfrm>
            <a:off x="432" y="-10115"/>
            <a:ext cx="6444973" cy="812800"/>
          </a:xfrm>
          <a:prstGeom prst="rect">
            <a:avLst/>
          </a:prstGeom>
          <a:solidFill>
            <a:srgbClr val="8B3C67"/>
          </a:solidFill>
          <a:ln>
            <a:solidFill>
              <a:srgbClr val="8B3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492E55-4C33-F6A1-F00C-74F98DC25908}"/>
              </a:ext>
            </a:extLst>
          </p:cNvPr>
          <p:cNvSpPr/>
          <p:nvPr/>
        </p:nvSpPr>
        <p:spPr>
          <a:xfrm>
            <a:off x="123093" y="85807"/>
            <a:ext cx="6244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b="1" dirty="0">
                <a:solidFill>
                  <a:prstClr val="white"/>
                </a:solidFill>
                <a:latin typeface="Calibri"/>
              </a:rPr>
              <a:t>КОНСТРУКТОР РАБОЧИХ  ПРОГРАММ УЧИТЕЛЯ ИНКЛЮЗИВНОГО КЛАССА</a:t>
            </a:r>
            <a:r>
              <a:rPr lang="en-US" b="1" dirty="0">
                <a:solidFill>
                  <a:prstClr val="white"/>
                </a:solidFill>
                <a:latin typeface="Calibri"/>
              </a:rPr>
              <a:t/>
            </a:r>
            <a:br>
              <a:rPr lang="en-US" b="1" dirty="0">
                <a:solidFill>
                  <a:prstClr val="white"/>
                </a:solidFill>
                <a:latin typeface="Calibri"/>
              </a:rPr>
            </a:br>
            <a:endParaRPr lang="ru-RU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0F516-F624-E041-32D5-A8EBB2AD2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7072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DBB02-1F56-169D-136C-F4C027F04C39}"/>
              </a:ext>
            </a:extLst>
          </p:cNvPr>
          <p:cNvSpPr txBox="1"/>
          <p:nvPr/>
        </p:nvSpPr>
        <p:spPr>
          <a:xfrm>
            <a:off x="305129" y="931909"/>
            <a:ext cx="1668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B3C67"/>
                </a:solidFill>
              </a:rPr>
              <a:t>После регистрации</a:t>
            </a:r>
          </a:p>
          <a:p>
            <a:r>
              <a:rPr lang="ru-RU" sz="1400" b="1" dirty="0">
                <a:solidFill>
                  <a:srgbClr val="8B3C67"/>
                </a:solidFill>
              </a:rPr>
              <a:t>пользователь </a:t>
            </a:r>
            <a:r>
              <a:rPr lang="en-US" sz="1400" b="1" dirty="0">
                <a:solidFill>
                  <a:srgbClr val="8B3C67"/>
                </a:solidFill>
              </a:rPr>
              <a:t/>
            </a:r>
            <a:br>
              <a:rPr lang="en-US" sz="1400" b="1" dirty="0">
                <a:solidFill>
                  <a:srgbClr val="8B3C67"/>
                </a:solidFill>
              </a:rPr>
            </a:br>
            <a:r>
              <a:rPr lang="ru-RU" sz="1400" b="1" dirty="0">
                <a:solidFill>
                  <a:srgbClr val="8B3C67"/>
                </a:solidFill>
              </a:rPr>
              <a:t>создает карточку</a:t>
            </a:r>
            <a:r>
              <a:rPr lang="en-US" sz="1400" b="1" dirty="0">
                <a:solidFill>
                  <a:srgbClr val="8B3C67"/>
                </a:solidFill>
              </a:rPr>
              <a:t> </a:t>
            </a:r>
            <a:r>
              <a:rPr lang="ru-RU" sz="1400" b="1" dirty="0">
                <a:solidFill>
                  <a:srgbClr val="8B3C67"/>
                </a:solidFill>
              </a:rPr>
              <a:t>учебного предмета </a:t>
            </a:r>
            <a:r>
              <a:rPr lang="en-US" sz="1400" b="1" dirty="0">
                <a:solidFill>
                  <a:srgbClr val="8B3C67"/>
                </a:solidFill>
              </a:rPr>
              <a:t/>
            </a:r>
            <a:br>
              <a:rPr lang="en-US" sz="1400" b="1" dirty="0">
                <a:solidFill>
                  <a:srgbClr val="8B3C67"/>
                </a:solidFill>
              </a:rPr>
            </a:br>
            <a:r>
              <a:rPr lang="ru-RU" sz="1400" b="1" dirty="0">
                <a:solidFill>
                  <a:srgbClr val="8B3C67"/>
                </a:solidFill>
              </a:rPr>
              <a:t>с указанием года обучения </a:t>
            </a:r>
            <a:r>
              <a:rPr lang="en-US" sz="1400" b="1" dirty="0">
                <a:solidFill>
                  <a:srgbClr val="8B3C67"/>
                </a:solidFill>
              </a:rPr>
              <a:t/>
            </a:r>
            <a:br>
              <a:rPr lang="en-US" sz="1400" b="1" dirty="0">
                <a:solidFill>
                  <a:srgbClr val="8B3C67"/>
                </a:solidFill>
              </a:rPr>
            </a:br>
            <a:r>
              <a:rPr lang="ru-RU" sz="1400" b="1" dirty="0">
                <a:solidFill>
                  <a:srgbClr val="8B3C67"/>
                </a:solidFill>
              </a:rPr>
              <a:t>по предмету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86A8E-8196-61DD-A5C4-2A625CC080FC}"/>
              </a:ext>
            </a:extLst>
          </p:cNvPr>
          <p:cNvSpPr txBox="1"/>
          <p:nvPr/>
        </p:nvSpPr>
        <p:spPr>
          <a:xfrm>
            <a:off x="2352905" y="949908"/>
            <a:ext cx="18397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B3C67"/>
                </a:solidFill>
              </a:rPr>
              <a:t>Предусмотрена встроенная условная дифференциация обучающихся класса</a:t>
            </a:r>
            <a:r>
              <a:rPr lang="en-US" sz="1400" b="1" dirty="0">
                <a:solidFill>
                  <a:srgbClr val="8B3C67"/>
                </a:solidFill>
              </a:rPr>
              <a:t> </a:t>
            </a:r>
            <a:r>
              <a:rPr lang="ru-RU" sz="1400" b="1" dirty="0">
                <a:solidFill>
                  <a:srgbClr val="8B3C67"/>
                </a:solidFill>
              </a:rPr>
              <a:t>по </a:t>
            </a:r>
            <a:r>
              <a:rPr lang="ru-RU" sz="1400" b="1" dirty="0" err="1">
                <a:solidFill>
                  <a:srgbClr val="8B3C67"/>
                </a:solidFill>
              </a:rPr>
              <a:t>микрогруппам</a:t>
            </a:r>
            <a:r>
              <a:rPr lang="en-US" sz="1400" b="1" dirty="0">
                <a:solidFill>
                  <a:srgbClr val="8B3C67"/>
                </a:solidFill>
              </a:rPr>
              <a:t/>
            </a:r>
            <a:br>
              <a:rPr lang="en-US" sz="1400" b="1" dirty="0">
                <a:solidFill>
                  <a:srgbClr val="8B3C67"/>
                </a:solidFill>
              </a:rPr>
            </a:br>
            <a:r>
              <a:rPr lang="ru-RU" sz="1400" b="1" dirty="0">
                <a:solidFill>
                  <a:srgbClr val="8B3C67"/>
                </a:solidFill>
              </a:rPr>
              <a:t>(до 4 </a:t>
            </a:r>
            <a:r>
              <a:rPr lang="ru-RU" sz="1400" b="1" dirty="0" err="1">
                <a:solidFill>
                  <a:srgbClr val="8B3C67"/>
                </a:solidFill>
              </a:rPr>
              <a:t>микрогрупп</a:t>
            </a:r>
            <a:r>
              <a:rPr lang="ru-RU" sz="1400" b="1" dirty="0">
                <a:solidFill>
                  <a:srgbClr val="8B3C67"/>
                </a:solidFill>
              </a:rPr>
              <a:t> в одном классе)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F490C6-53F0-7C18-B6F5-C8B30A0AF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93" y="715435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9281B2-EB77-11C0-0C5C-E29D99106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0" y="703354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A2984-0F7C-DA97-22FC-4F951BE386D3}"/>
              </a:ext>
            </a:extLst>
          </p:cNvPr>
          <p:cNvSpPr txBox="1"/>
          <p:nvPr/>
        </p:nvSpPr>
        <p:spPr>
          <a:xfrm>
            <a:off x="4483006" y="1027993"/>
            <a:ext cx="16727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B3C67"/>
                </a:solidFill>
              </a:rPr>
              <a:t>Система предлагает готовые шаблоны</a:t>
            </a:r>
          </a:p>
          <a:p>
            <a:r>
              <a:rPr lang="ru-RU" sz="1400" b="1" dirty="0">
                <a:solidFill>
                  <a:srgbClr val="8B3C67"/>
                </a:solidFill>
              </a:rPr>
              <a:t>с возможностью дополнения и изменения</a:t>
            </a:r>
          </a:p>
          <a:p>
            <a:r>
              <a:rPr lang="ru-RU" sz="1400" b="1" dirty="0">
                <a:solidFill>
                  <a:srgbClr val="8B3C67"/>
                </a:solidFill>
              </a:rPr>
              <a:t>данных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00D3F4-2E7E-481C-750B-52AFD8B83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59" y="715434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043B3-960F-5A6C-83D1-E2DE2E71108B}"/>
              </a:ext>
            </a:extLst>
          </p:cNvPr>
          <p:cNvSpPr txBox="1"/>
          <p:nvPr/>
        </p:nvSpPr>
        <p:spPr>
          <a:xfrm>
            <a:off x="6683198" y="1088407"/>
            <a:ext cx="15012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B3C67"/>
                </a:solidFill>
              </a:rPr>
              <a:t>Предлагаются методические подсказки,</a:t>
            </a:r>
          </a:p>
          <a:p>
            <a:r>
              <a:rPr lang="ru-RU" sz="1400" b="1" dirty="0">
                <a:solidFill>
                  <a:srgbClr val="8B3C67"/>
                </a:solidFill>
              </a:rPr>
              <a:t>«выпадающие </a:t>
            </a:r>
            <a:r>
              <a:rPr lang="en-US" sz="1400" b="1" dirty="0">
                <a:solidFill>
                  <a:srgbClr val="8B3C67"/>
                </a:solidFill>
              </a:rPr>
              <a:t/>
            </a:r>
            <a:br>
              <a:rPr lang="en-US" sz="1400" b="1" dirty="0">
                <a:solidFill>
                  <a:srgbClr val="8B3C67"/>
                </a:solidFill>
              </a:rPr>
            </a:br>
            <a:r>
              <a:rPr lang="ru-RU" sz="1400" b="1" dirty="0">
                <a:solidFill>
                  <a:srgbClr val="8B3C67"/>
                </a:solidFill>
              </a:rPr>
              <a:t>списки»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0DF3E9-DC32-3CEB-6450-9B5E33F88FB1}"/>
              </a:ext>
            </a:extLst>
          </p:cNvPr>
          <p:cNvSpPr txBox="1"/>
          <p:nvPr/>
        </p:nvSpPr>
        <p:spPr>
          <a:xfrm>
            <a:off x="255951" y="3154036"/>
            <a:ext cx="18072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8B3C67"/>
                </a:solidFill>
              </a:rPr>
              <a:t>Система «подскажет» 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как спланировать результаты обучения для каждой </a:t>
            </a:r>
            <a:r>
              <a:rPr lang="ru-RU" sz="1300" b="1" dirty="0" err="1">
                <a:solidFill>
                  <a:srgbClr val="8B3C67"/>
                </a:solidFill>
              </a:rPr>
              <a:t>микрогруппы</a:t>
            </a:r>
            <a:r>
              <a:rPr lang="ru-RU" sz="1300" b="1" dirty="0">
                <a:solidFill>
                  <a:srgbClr val="8B3C67"/>
                </a:solidFill>
              </a:rPr>
              <a:t> с учетом требований адресных ФГОС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и ФООП/ФАООП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AB7620-6BBF-9DF9-60E5-98528456A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3" y="2922491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F575C3-34FC-A710-F4C5-662E379C6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94" y="2910833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6B35BD-53F5-2EE6-F62B-062C3EFEC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55" y="2922490"/>
            <a:ext cx="2274849" cy="232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E6F634-5C20-B517-B8A1-D30B3CD11A01}"/>
              </a:ext>
            </a:extLst>
          </p:cNvPr>
          <p:cNvSpPr txBox="1"/>
          <p:nvPr/>
        </p:nvSpPr>
        <p:spPr>
          <a:xfrm>
            <a:off x="2427133" y="3117300"/>
            <a:ext cx="167662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8B3C67"/>
                </a:solidFill>
              </a:rPr>
              <a:t>Тематическое планирование 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с распределением форм, методов и видов совместной деятельности учеников всего класса и по </a:t>
            </a:r>
            <a:r>
              <a:rPr lang="ru-RU" sz="1300" b="1" dirty="0" err="1">
                <a:solidFill>
                  <a:srgbClr val="8B3C67"/>
                </a:solidFill>
              </a:rPr>
              <a:t>микрогруппам</a:t>
            </a:r>
            <a:endParaRPr lang="ru-RU" sz="1300" b="1" dirty="0">
              <a:solidFill>
                <a:srgbClr val="8B3C6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4FA852-BEE8-149F-3609-9606817867E3}"/>
              </a:ext>
            </a:extLst>
          </p:cNvPr>
          <p:cNvSpPr txBox="1"/>
          <p:nvPr/>
        </p:nvSpPr>
        <p:spPr>
          <a:xfrm>
            <a:off x="4452978" y="3122754"/>
            <a:ext cx="161361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8B3C67"/>
                </a:solidFill>
              </a:rPr>
              <a:t>Готовая программа сохраняется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в личном кабинете. Удобно обновлять 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по результатам текущей 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и промежуточной аттестации </a:t>
            </a:r>
            <a:r>
              <a:rPr lang="en-US" sz="1300" b="1" dirty="0">
                <a:solidFill>
                  <a:srgbClr val="8B3C67"/>
                </a:solidFill>
              </a:rPr>
              <a:t/>
            </a:r>
            <a:br>
              <a:rPr lang="en-US" sz="1300" b="1" dirty="0">
                <a:solidFill>
                  <a:srgbClr val="8B3C67"/>
                </a:solidFill>
              </a:rPr>
            </a:br>
            <a:r>
              <a:rPr lang="ru-RU" sz="1300" b="1" dirty="0">
                <a:solidFill>
                  <a:srgbClr val="8B3C67"/>
                </a:solidFill>
              </a:rPr>
              <a:t>обучающихся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6D45ED-E22F-E872-2090-B8A0EFAC1B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778475" y="2517346"/>
            <a:ext cx="460918" cy="5632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324C708-8936-EDE4-BFA6-080286010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871178" y="2524783"/>
            <a:ext cx="460918" cy="5632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6EF4F3-CDE1-5D59-022A-BDB316210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933422" y="2510312"/>
            <a:ext cx="460918" cy="5632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0FB53A-679D-F066-17D4-1DDA8C053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818428" y="4677078"/>
            <a:ext cx="460918" cy="5632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A598E2E-D4FF-3261-EE9B-D489D2D862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929153" y="4677169"/>
            <a:ext cx="460918" cy="5632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31B195F-4902-288B-F380-7ED34B94CF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84955" y="2407844"/>
            <a:ext cx="573720" cy="57372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3ECD914-64A0-5AEA-5380-E2E398557C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6925" y="4615425"/>
            <a:ext cx="573720" cy="5737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89C911B-80F0-E922-7B99-32FFC0052E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45" y="3256119"/>
            <a:ext cx="1702567" cy="170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266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flipV="1">
            <a:off x="122350" y="96058"/>
            <a:ext cx="5225505" cy="369330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457" y="100132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ТЕЛЕДЕФЕКТОЛОГИЯ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D604C-4612-E712-2BB8-C0B2460BC547}"/>
              </a:ext>
            </a:extLst>
          </p:cNvPr>
          <p:cNvSpPr txBox="1"/>
          <p:nvPr/>
        </p:nvSpPr>
        <p:spPr>
          <a:xfrm>
            <a:off x="5495231" y="4288700"/>
            <a:ext cx="3409283" cy="738664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400" b="1" dirty="0">
                <a:solidFill>
                  <a:srgbClr val="8B3C66"/>
                </a:solidFill>
              </a:rPr>
              <a:t>КОНТАКТНАЯ ИНФОРМАЦИЯ: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/>
              <a:t>Горохова Марьяна Сергеевна    </a:t>
            </a:r>
            <a:r>
              <a:rPr lang="en-US" sz="1400" dirty="0">
                <a:hlinkClick r:id="rId3"/>
              </a:rPr>
              <a:t>gorohova@ikp.email</a:t>
            </a:r>
            <a:r>
              <a:rPr lang="ru-RU" sz="1400" dirty="0"/>
              <a:t>     +7 (903) 585-15-05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EEC0C-C18A-B281-F510-3FDD99241ED9}"/>
              </a:ext>
            </a:extLst>
          </p:cNvPr>
          <p:cNvSpPr txBox="1"/>
          <p:nvPr/>
        </p:nvSpPr>
        <p:spPr>
          <a:xfrm>
            <a:off x="122350" y="489359"/>
            <a:ext cx="4165865" cy="4632037"/>
          </a:xfrm>
          <a:prstGeom prst="rect">
            <a:avLst/>
          </a:prstGeom>
          <a:solidFill>
            <a:schemeClr val="bg1">
              <a:alpha val="89486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Оказание психолого-медико-педагогических </a:t>
            </a:r>
            <a:br>
              <a:rPr lang="ru-RU" sz="1600" dirty="0"/>
            </a:br>
            <a:r>
              <a:rPr lang="ru-RU" sz="1600" dirty="0"/>
              <a:t>услуг с применением технологий </a:t>
            </a:r>
            <a:r>
              <a:rPr lang="ru-RU" sz="2000" b="1" dirty="0">
                <a:solidFill>
                  <a:srgbClr val="8B3C67"/>
                </a:solidFill>
              </a:rPr>
              <a:t>«ТЕЛЕДЕФЕКТОЛОГИИ»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600" dirty="0"/>
              <a:t>осуществляется в рамках реализуемого </a:t>
            </a:r>
            <a:br>
              <a:rPr lang="ru-RU" sz="1600" dirty="0"/>
            </a:br>
            <a:r>
              <a:rPr lang="ru-RU" sz="1600" dirty="0"/>
              <a:t>ФГБНУ «Институт коррекционной педагогики»</a:t>
            </a:r>
            <a:br>
              <a:rPr lang="ru-RU" sz="1600" dirty="0"/>
            </a:br>
            <a:r>
              <a:rPr lang="ru-RU" sz="1600" dirty="0"/>
              <a:t>направления научно-методического обеспечения региональных систем образования</a:t>
            </a:r>
          </a:p>
          <a:p>
            <a:endParaRPr lang="ru-RU" sz="200" dirty="0"/>
          </a:p>
          <a:p>
            <a:r>
              <a:rPr lang="ru-RU" sz="1600" dirty="0"/>
              <a:t>Предлагается инновационное решение,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направленное на повышение </a:t>
            </a:r>
            <a:br>
              <a:rPr lang="ru-RU" sz="1600" dirty="0"/>
            </a:br>
            <a:r>
              <a:rPr lang="ru-RU" sz="1600" dirty="0"/>
              <a:t>профессиональной компетентности</a:t>
            </a:r>
            <a:br>
              <a:rPr lang="ru-RU" sz="1600" dirty="0"/>
            </a:br>
            <a:r>
              <a:rPr lang="ru-RU" sz="1600" dirty="0"/>
              <a:t>педагогических работников образовательных организаций, специалистов ПМПК </a:t>
            </a:r>
            <a:br>
              <a:rPr lang="ru-RU" sz="1600" dirty="0"/>
            </a:br>
            <a:r>
              <a:rPr lang="ru-RU" sz="1600" dirty="0"/>
              <a:t>и ППМС-центров, в части проведения диагностических мероприятий и выбора оптимальных методов коррекции </a:t>
            </a:r>
            <a:br>
              <a:rPr lang="ru-RU" sz="1600" dirty="0"/>
            </a:br>
            <a:r>
              <a:rPr lang="ru-RU" sz="1600" dirty="0"/>
              <a:t>нарушений развития у детей</a:t>
            </a:r>
          </a:p>
        </p:txBody>
      </p:sp>
      <p:pic>
        <p:nvPicPr>
          <p:cNvPr id="10" name="Picture 2" descr="G:\Загрузки\QRCode_11-2-2024_18-57-14.png">
            <a:extLst>
              <a:ext uri="{FF2B5EF4-FFF2-40B4-BE49-F238E27FC236}">
                <a16:creationId xmlns:a16="http://schemas.microsoft.com/office/drawing/2014/main" id="{AF7E87A8-DA21-A121-CCD0-42121B3C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424" y="723255"/>
            <a:ext cx="738851" cy="7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A24C7C2-8212-EB25-6145-AFB68C0D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94" y="1594911"/>
            <a:ext cx="4470620" cy="265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36E242-ACC0-1974-A419-37C4CC2814C8}"/>
              </a:ext>
            </a:extLst>
          </p:cNvPr>
          <p:cNvSpPr/>
          <p:nvPr/>
        </p:nvSpPr>
        <p:spPr>
          <a:xfrm>
            <a:off x="4486268" y="1136980"/>
            <a:ext cx="6785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8B3C67"/>
                </a:solidFill>
              </a:rPr>
              <a:t>Организация работы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E23DAD7-9E66-FBE4-AE7B-A6FE304E8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6"/>
          <a:stretch/>
        </p:blipFill>
        <p:spPr bwMode="auto">
          <a:xfrm>
            <a:off x="6877911" y="793911"/>
            <a:ext cx="883603" cy="71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540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flipV="1">
            <a:off x="122350" y="139602"/>
            <a:ext cx="5225505" cy="369330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115" y="143676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Цифровой проектный офис ИКП (ЦПО ИКП)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732ADE-687C-4D71-1844-66967F240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1" y="761396"/>
            <a:ext cx="4202116" cy="2544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D604C-4612-E712-2BB8-C0B2460BC547}"/>
              </a:ext>
            </a:extLst>
          </p:cNvPr>
          <p:cNvSpPr txBox="1"/>
          <p:nvPr/>
        </p:nvSpPr>
        <p:spPr>
          <a:xfrm>
            <a:off x="5011466" y="3759127"/>
            <a:ext cx="3409283" cy="1169551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400" b="1" dirty="0">
                <a:solidFill>
                  <a:srgbClr val="8B3C66"/>
                </a:solidFill>
              </a:rPr>
              <a:t>КОНТАКТНАЯ ИНФОРМАЦИЯ: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 err="1"/>
              <a:t>Кочетова</a:t>
            </a:r>
            <a:r>
              <a:rPr lang="ru-RU" sz="1400" b="1" dirty="0"/>
              <a:t> Екатерина Александровна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400" b="1" dirty="0"/>
              <a:t>ученый секретарь ФГБНУ «ИКП»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400" b="1" dirty="0" err="1"/>
              <a:t>kochetova@ikp.email</a:t>
            </a:r>
            <a:endParaRPr lang="ru-RU" sz="1400" b="1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400" b="1" dirty="0"/>
              <a:t>+7 (999) 861-76-56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EEC0C-C18A-B281-F510-3FDD99241ED9}"/>
              </a:ext>
            </a:extLst>
          </p:cNvPr>
          <p:cNvSpPr txBox="1"/>
          <p:nvPr/>
        </p:nvSpPr>
        <p:spPr>
          <a:xfrm>
            <a:off x="216977" y="3759127"/>
            <a:ext cx="4355024" cy="1231106"/>
          </a:xfrm>
          <a:prstGeom prst="rect">
            <a:avLst/>
          </a:prstGeom>
          <a:solidFill>
            <a:schemeClr val="bg1">
              <a:alpha val="89486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B3C66"/>
                </a:solidFill>
              </a:rPr>
              <a:t>НАПРАВЛЕНИЯ СОТРУДНИЧЕСТВА: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dirty="0"/>
              <a:t>Апробация программно-методических материалов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dirty="0"/>
              <a:t>Апробация учебников, пособий, игр и игрушек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dirty="0"/>
              <a:t>Участие в научно-исследовательской работе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dirty="0"/>
              <a:t>Презентация собственной практики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200" b="1" dirty="0"/>
              <a:t>Участие в работе специальных учебно-методических советах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812E10-CA2C-EA30-E340-F6A3C226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69" y="768820"/>
            <a:ext cx="4217879" cy="25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G:\Загрузки\QRCode_11-2-2024_18-57-14.png">
            <a:extLst>
              <a:ext uri="{FF2B5EF4-FFF2-40B4-BE49-F238E27FC236}">
                <a16:creationId xmlns:a16="http://schemas.microsoft.com/office/drawing/2014/main" id="{AF7E87A8-DA21-A121-CCD0-42121B3C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314">
            <a:off x="22431267" y="5522204"/>
            <a:ext cx="972951" cy="9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42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167576" y="4095024"/>
            <a:ext cx="4459580" cy="8998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684420" y="3131256"/>
            <a:ext cx="4250828" cy="130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7576" y="3131255"/>
            <a:ext cx="4459580" cy="8998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84420" y="1740407"/>
            <a:ext cx="4250828" cy="130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7576" y="1740407"/>
            <a:ext cx="4459580" cy="130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84420" y="683684"/>
            <a:ext cx="4250828" cy="9997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5575" y="683684"/>
            <a:ext cx="4459580" cy="9997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flipV="1">
            <a:off x="129813" y="123478"/>
            <a:ext cx="6581104" cy="455443"/>
          </a:xfrm>
          <a:prstGeom prst="roundRect">
            <a:avLst/>
          </a:prstGeom>
          <a:solidFill>
            <a:srgbClr val="8B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276" y="179309"/>
            <a:ext cx="696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РЕАЛИЗУЕМЫЕ НИОКР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 ГОСУДАРСТВЕННОГО ЗАДАНИЯ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3200516"/>
            <a:ext cx="41379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Научно-методическое сопровождение региональной системы образования обучающихся с ОВЗ по вопросам введения ФАОП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дошкольные образовательные организации Хабаровского края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Научно-методическое сопровождение региональной системы образования обучающихся с ОВЗ по вопросам введения ФАОП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общеобразовательные организации Хабаровского края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" name="AutoShape 2" descr="blob:https://web.telegram.org/c4dada57-aee8-4df7-8035-cefa97f6be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4383" y="844853"/>
            <a:ext cx="1518329" cy="674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1266" y="846515"/>
            <a:ext cx="1211061" cy="6805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0643" y="80104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Адаптация АДОП «Моделирование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игровых миров на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JavaScript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детей с ОВЗ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44503" y="95597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Адаптация тренингов и контента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речевом тренажёре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SkySocial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0643" y="1864626"/>
            <a:ext cx="257179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Адаптации описания цифрового образовательного контента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обучающихся с ОВЗ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10-11 классов («Моя школа»)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3784" r="56315" b="38664"/>
          <a:stretch/>
        </p:blipFill>
        <p:spPr>
          <a:xfrm>
            <a:off x="2658794" y="2025212"/>
            <a:ext cx="1884736" cy="73795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44503" y="2092615"/>
            <a:ext cx="19668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Диагностический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набор «Северный край»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622942" y="2006335"/>
            <a:ext cx="2127442" cy="794735"/>
            <a:chOff x="6622942" y="2040224"/>
            <a:chExt cx="2312306" cy="863794"/>
          </a:xfrm>
        </p:grpSpPr>
        <p:pic>
          <p:nvPicPr>
            <p:cNvPr id="2050" name="Picture 2" descr="photo_2024-01-19_16-34-2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942" y="2040224"/>
              <a:ext cx="1156153" cy="86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photo_2024-01-19_16-34-2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95" y="2040225"/>
              <a:ext cx="1156153" cy="86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4844503" y="3315922"/>
            <a:ext cx="317818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Методические рекомендации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использованию устройства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«Коммуникатор для слепоглухих людей «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ВиброБрайль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</a:t>
            </a:r>
            <a:b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10" descr="Бийский филиал ЦРС ВОС | Biys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64" name="Picture 16" descr="Коммуникатор «ВиброБрайль» купить недорог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14668" r="8695" b="9496"/>
          <a:stretch/>
        </p:blipFill>
        <p:spPr bwMode="auto">
          <a:xfrm>
            <a:off x="7906796" y="3509494"/>
            <a:ext cx="895914" cy="675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762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6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903" y="227560"/>
            <a:ext cx="6314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B3C67"/>
                </a:solidFill>
              </a:rPr>
              <a:t>ДИАГНОСТИЧЕСКИЕ КОМПЛЕКСЫ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76" y="76293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6325" y="835686"/>
            <a:ext cx="5782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 descr="Снимок экрана (350).png"/>
          <p:cNvPicPr>
            <a:picLocks noChangeAspect="1"/>
          </p:cNvPicPr>
          <p:nvPr/>
        </p:nvPicPr>
        <p:blipFill>
          <a:blip r:embed="rId2" cstate="print"/>
          <a:srcRect l="11855" t="23369" r="63871" b="19140"/>
          <a:stretch>
            <a:fillRect/>
          </a:stretch>
        </p:blipFill>
        <p:spPr>
          <a:xfrm>
            <a:off x="3195600" y="928975"/>
            <a:ext cx="2689201" cy="3582621"/>
          </a:xfrm>
          <a:prstGeom prst="rect">
            <a:avLst/>
          </a:prstGeom>
        </p:spPr>
      </p:pic>
      <p:pic>
        <p:nvPicPr>
          <p:cNvPr id="7" name="Рисунок 6" descr="Снимок экрана (351).png"/>
          <p:cNvPicPr>
            <a:picLocks noChangeAspect="1"/>
          </p:cNvPicPr>
          <p:nvPr/>
        </p:nvPicPr>
        <p:blipFill>
          <a:blip r:embed="rId3" cstate="print"/>
          <a:srcRect l="35564" t="20215" r="38468" b="25018"/>
          <a:stretch>
            <a:fillRect/>
          </a:stretch>
        </p:blipFill>
        <p:spPr>
          <a:xfrm>
            <a:off x="4702238" y="1391705"/>
            <a:ext cx="2736761" cy="3246718"/>
          </a:xfrm>
          <a:prstGeom prst="rect">
            <a:avLst/>
          </a:prstGeom>
        </p:spPr>
      </p:pic>
      <p:pic>
        <p:nvPicPr>
          <p:cNvPr id="9" name="Рисунок 8" descr="Снимок экрана (349).png"/>
          <p:cNvPicPr>
            <a:picLocks noChangeAspect="1"/>
          </p:cNvPicPr>
          <p:nvPr/>
        </p:nvPicPr>
        <p:blipFill>
          <a:blip r:embed="rId4" cstate="print"/>
          <a:srcRect l="9274" t="22509" r="65887" b="12688"/>
          <a:stretch>
            <a:fillRect/>
          </a:stretch>
        </p:blipFill>
        <p:spPr>
          <a:xfrm>
            <a:off x="6808175" y="1961270"/>
            <a:ext cx="2137462" cy="31367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9440" y="973394"/>
            <a:ext cx="3323860" cy="374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Clr>
                <a:srgbClr val="903D6D"/>
              </a:buClr>
              <a:buFont typeface="Wingdings" pitchFamily="2" charset="2"/>
              <a:buChar char="ü"/>
            </a:pPr>
            <a:r>
              <a:rPr lang="ru-RU" altLang="ru-RU" sz="1600" dirty="0" smtClean="0">
                <a:solidFill>
                  <a:srgbClr val="903D6D"/>
                </a:solidFill>
              </a:rPr>
              <a:t>методики </a:t>
            </a:r>
            <a:r>
              <a:rPr lang="ru-RU" altLang="ru-RU" sz="1600" dirty="0">
                <a:solidFill>
                  <a:srgbClr val="903D6D"/>
                </a:solidFill>
              </a:rPr>
              <a:t>обследования </a:t>
            </a:r>
            <a:r>
              <a:rPr lang="ru-RU" altLang="ru-RU" sz="1600" dirty="0" smtClean="0">
                <a:solidFill>
                  <a:srgbClr val="903D6D"/>
                </a:solidFill>
              </a:rPr>
              <a:t>детей</a:t>
            </a:r>
            <a:endParaRPr lang="ru-RU" altLang="ru-RU" sz="1600" dirty="0">
              <a:solidFill>
                <a:srgbClr val="903D6D"/>
              </a:solidFill>
            </a:endParaRPr>
          </a:p>
          <a:p>
            <a:pPr marL="214313" indent="-214313">
              <a:lnSpc>
                <a:spcPct val="150000"/>
              </a:lnSpc>
              <a:buClr>
                <a:srgbClr val="903D6D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903D6D"/>
                </a:solidFill>
              </a:rPr>
              <a:t>подробный алгоритм проведения </a:t>
            </a:r>
            <a:r>
              <a:rPr lang="ru-RU" altLang="ru-RU" sz="1600" dirty="0" smtClean="0">
                <a:solidFill>
                  <a:srgbClr val="903D6D"/>
                </a:solidFill>
              </a:rPr>
              <a:t>обследования</a:t>
            </a:r>
            <a:endParaRPr lang="ru-RU" altLang="ru-RU" sz="1600" dirty="0">
              <a:solidFill>
                <a:srgbClr val="903D6D"/>
              </a:solidFill>
            </a:endParaRPr>
          </a:p>
          <a:p>
            <a:pPr marL="214313" indent="-214313">
              <a:lnSpc>
                <a:spcPct val="150000"/>
              </a:lnSpc>
              <a:buClr>
                <a:srgbClr val="903D6D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903D6D"/>
                </a:solidFill>
              </a:rPr>
              <a:t>заполняемые формы (протоколы обследования, формы заключений и т.д.)</a:t>
            </a:r>
          </a:p>
          <a:p>
            <a:pPr marL="214313" indent="-214313">
              <a:lnSpc>
                <a:spcPct val="150000"/>
              </a:lnSpc>
              <a:buClr>
                <a:srgbClr val="903D6D"/>
              </a:buClr>
              <a:buFont typeface="Wingdings" pitchFamily="2" charset="2"/>
              <a:buChar char="ü"/>
            </a:pPr>
            <a:r>
              <a:rPr lang="ru-RU" altLang="ru-RU" sz="1600" dirty="0" smtClean="0">
                <a:solidFill>
                  <a:srgbClr val="903D6D"/>
                </a:solidFill>
              </a:rPr>
              <a:t>анкеты </a:t>
            </a:r>
            <a:r>
              <a:rPr lang="ru-RU" altLang="ru-RU" sz="1600" dirty="0">
                <a:solidFill>
                  <a:srgbClr val="903D6D"/>
                </a:solidFill>
              </a:rPr>
              <a:t>для педагогов и родителей</a:t>
            </a:r>
          </a:p>
          <a:p>
            <a:pPr marL="214313" indent="-214313">
              <a:lnSpc>
                <a:spcPct val="150000"/>
              </a:lnSpc>
              <a:buClr>
                <a:srgbClr val="903D6D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903D6D"/>
                </a:solidFill>
              </a:rPr>
              <a:t>инструктивно-методические </a:t>
            </a:r>
            <a:r>
              <a:rPr lang="ru-RU" altLang="ru-RU" sz="1600" dirty="0" smtClean="0">
                <a:solidFill>
                  <a:srgbClr val="903D6D"/>
                </a:solidFill>
              </a:rPr>
              <a:t>письма</a:t>
            </a:r>
            <a:endParaRPr lang="ru-RU" altLang="ru-RU" sz="1600" dirty="0">
              <a:solidFill>
                <a:srgbClr val="903D6D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161" y="109573"/>
            <a:ext cx="6314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8B3C67"/>
                </a:solidFill>
              </a:rPr>
              <a:t>ТИПОЛОГИЧЕСКИЕ ВАРИАНТЫ </a:t>
            </a:r>
          </a:p>
          <a:p>
            <a:pPr lvl="0"/>
            <a:r>
              <a:rPr lang="ru-RU" b="1" dirty="0" smtClean="0">
                <a:solidFill>
                  <a:srgbClr val="8B3C67"/>
                </a:solidFill>
              </a:rPr>
              <a:t>ПСИХИЧЕСКОГО РАЗВИТИЯ ДЕТЕЙ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76" y="76293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6325" y="835686"/>
            <a:ext cx="5782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56695" b="3167"/>
          <a:stretch/>
        </p:blipFill>
        <p:spPr>
          <a:xfrm>
            <a:off x="125718" y="1238523"/>
            <a:ext cx="2792896" cy="2469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7149" r="57641" b="6710"/>
          <a:stretch/>
        </p:blipFill>
        <p:spPr>
          <a:xfrm>
            <a:off x="2815274" y="931925"/>
            <a:ext cx="3176029" cy="26190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488" r="56276" b="5577"/>
          <a:stretch/>
        </p:blipFill>
        <p:spPr>
          <a:xfrm>
            <a:off x="4726819" y="1553027"/>
            <a:ext cx="3998004" cy="32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284" y="242308"/>
            <a:ext cx="6169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B3C67"/>
                </a:solidFill>
              </a:rPr>
              <a:t>ДИАГНОСТИКА ВАРИАНТОВ АУТИСТИЧЕСКОГО РАЗВИТИЯ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76" y="76293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6325" y="835686"/>
            <a:ext cx="5782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Рисунок 15" descr="Снимок экрана (352).png"/>
          <p:cNvPicPr>
            <a:picLocks noChangeAspect="1"/>
          </p:cNvPicPr>
          <p:nvPr/>
        </p:nvPicPr>
        <p:blipFill>
          <a:blip r:embed="rId2" cstate="print"/>
          <a:srcRect l="2984" t="17921" b="12975"/>
          <a:stretch>
            <a:fillRect/>
          </a:stretch>
        </p:blipFill>
        <p:spPr>
          <a:xfrm>
            <a:off x="263870" y="907027"/>
            <a:ext cx="5687105" cy="2278624"/>
          </a:xfrm>
          <a:prstGeom prst="rect">
            <a:avLst/>
          </a:prstGeom>
        </p:spPr>
      </p:pic>
      <p:pic>
        <p:nvPicPr>
          <p:cNvPr id="17" name="Рисунок 16" descr="Снимок экрана (360).png"/>
          <p:cNvPicPr>
            <a:picLocks noChangeAspect="1"/>
          </p:cNvPicPr>
          <p:nvPr/>
        </p:nvPicPr>
        <p:blipFill>
          <a:blip r:embed="rId3" cstate="print"/>
          <a:srcRect l="4032" t="16918" r="5323" b="18423"/>
          <a:stretch>
            <a:fillRect/>
          </a:stretch>
        </p:blipFill>
        <p:spPr>
          <a:xfrm>
            <a:off x="766916" y="3244278"/>
            <a:ext cx="4439264" cy="1781235"/>
          </a:xfrm>
          <a:prstGeom prst="rect">
            <a:avLst/>
          </a:prstGeom>
        </p:spPr>
      </p:pic>
      <p:pic>
        <p:nvPicPr>
          <p:cNvPr id="18" name="Рисунок 17" descr="Снимок экрана (361).png"/>
          <p:cNvPicPr>
            <a:picLocks noChangeAspect="1"/>
          </p:cNvPicPr>
          <p:nvPr/>
        </p:nvPicPr>
        <p:blipFill>
          <a:blip r:embed="rId4" cstate="print"/>
          <a:srcRect l="12742" t="16057" r="14516" b="9820"/>
          <a:stretch>
            <a:fillRect/>
          </a:stretch>
        </p:blipFill>
        <p:spPr>
          <a:xfrm>
            <a:off x="5206180" y="2332976"/>
            <a:ext cx="3906383" cy="22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530" y="198063"/>
            <a:ext cx="6169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B3C67"/>
                </a:solidFill>
              </a:rPr>
              <a:t>ИНТЕРАКТИВНЫЕ ДИАГНОСТИЧЕСКИЕ КАРТЫ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76" y="76293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6325" y="835686"/>
            <a:ext cx="5782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Рисунок 8" descr="Снимок экрана (353).png"/>
          <p:cNvPicPr>
            <a:picLocks noChangeAspect="1"/>
          </p:cNvPicPr>
          <p:nvPr/>
        </p:nvPicPr>
        <p:blipFill>
          <a:blip r:embed="rId2" cstate="print"/>
          <a:srcRect l="27419" t="25090" r="11210" b="15269"/>
          <a:stretch>
            <a:fillRect/>
          </a:stretch>
        </p:blipFill>
        <p:spPr>
          <a:xfrm>
            <a:off x="221224" y="1383695"/>
            <a:ext cx="4765002" cy="2604783"/>
          </a:xfrm>
          <a:prstGeom prst="rect">
            <a:avLst/>
          </a:prstGeom>
        </p:spPr>
      </p:pic>
      <p:pic>
        <p:nvPicPr>
          <p:cNvPr id="14" name="Рисунок 13" descr="Снимок экрана (354).png"/>
          <p:cNvPicPr>
            <a:picLocks noChangeAspect="1"/>
          </p:cNvPicPr>
          <p:nvPr/>
        </p:nvPicPr>
        <p:blipFill>
          <a:blip r:embed="rId3" cstate="print"/>
          <a:srcRect l="27419" t="23943" r="11936" b="15126"/>
          <a:stretch>
            <a:fillRect/>
          </a:stretch>
        </p:blipFill>
        <p:spPr>
          <a:xfrm>
            <a:off x="4901572" y="625422"/>
            <a:ext cx="3786472" cy="2139961"/>
          </a:xfrm>
          <a:prstGeom prst="rect">
            <a:avLst/>
          </a:prstGeom>
        </p:spPr>
      </p:pic>
      <p:pic>
        <p:nvPicPr>
          <p:cNvPr id="16" name="Рисунок 15" descr="Снимок экрана (356).png"/>
          <p:cNvPicPr>
            <a:picLocks noChangeAspect="1"/>
          </p:cNvPicPr>
          <p:nvPr/>
        </p:nvPicPr>
        <p:blipFill>
          <a:blip r:embed="rId4" cstate="print"/>
          <a:srcRect l="27419" t="23799" r="10968" b="14839"/>
          <a:stretch>
            <a:fillRect/>
          </a:stretch>
        </p:blipFill>
        <p:spPr>
          <a:xfrm>
            <a:off x="4388153" y="2627871"/>
            <a:ext cx="4143790" cy="23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530" y="198063"/>
            <a:ext cx="6169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B3C67"/>
                </a:solidFill>
              </a:rPr>
              <a:t>РЕЕСТРЫ ОСОБЫХ ОБРАЗОВАТЕЛЬНЫХ ПОТРЕБНОСТЕЙ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76" y="76293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6325" y="835686"/>
            <a:ext cx="5782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Рисунок 9" descr="Снимок экрана (359).png"/>
          <p:cNvPicPr>
            <a:picLocks noChangeAspect="1"/>
          </p:cNvPicPr>
          <p:nvPr/>
        </p:nvPicPr>
        <p:blipFill>
          <a:blip r:embed="rId2" cstate="print"/>
          <a:srcRect l="45887" t="25233" r="23710" b="10108"/>
          <a:stretch>
            <a:fillRect/>
          </a:stretch>
        </p:blipFill>
        <p:spPr>
          <a:xfrm>
            <a:off x="247016" y="974185"/>
            <a:ext cx="3205656" cy="3834882"/>
          </a:xfrm>
          <a:prstGeom prst="rect">
            <a:avLst/>
          </a:prstGeom>
        </p:spPr>
      </p:pic>
      <p:pic>
        <p:nvPicPr>
          <p:cNvPr id="11" name="Рисунок 10" descr="Снимок экрана (358).png"/>
          <p:cNvPicPr>
            <a:picLocks noChangeAspect="1"/>
          </p:cNvPicPr>
          <p:nvPr/>
        </p:nvPicPr>
        <p:blipFill>
          <a:blip r:embed="rId3" cstate="print"/>
          <a:srcRect l="19839" t="24946" r="19032" b="25090"/>
          <a:stretch>
            <a:fillRect/>
          </a:stretch>
        </p:blipFill>
        <p:spPr>
          <a:xfrm>
            <a:off x="2910166" y="1606248"/>
            <a:ext cx="6126654" cy="28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677828"/>
            <a:ext cx="9144000" cy="4248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54229-45D3-F94F-9027-DC10CE930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464" y="1234619"/>
            <a:ext cx="8751536" cy="1969770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rgbClr val="8B3C66"/>
                </a:solidFill>
                <a:latin typeface="+mn-lt"/>
                <a:ea typeface="+mn-ea"/>
                <a:cs typeface="+mn-cs"/>
              </a:rPr>
              <a:t>Научно-методическое обеспечение системы образования и комплексной (социально-педагогической) реабилитации</a:t>
            </a:r>
          </a:p>
        </p:txBody>
      </p:sp>
    </p:spTree>
    <p:extLst>
      <p:ext uri="{BB962C8B-B14F-4D97-AF65-F5344CB8AC3E}">
        <p14:creationId xmlns:p14="http://schemas.microsoft.com/office/powerpoint/2010/main" val="13964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 flipV="1">
            <a:off x="202283" y="1752599"/>
            <a:ext cx="5676840" cy="10961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flipV="1">
            <a:off x="202283" y="2935681"/>
            <a:ext cx="5676840" cy="10618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flipV="1">
            <a:off x="202283" y="4119712"/>
            <a:ext cx="5676840" cy="8743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V="1">
            <a:off x="202283" y="928104"/>
            <a:ext cx="5676840" cy="7248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986" y="61799"/>
            <a:ext cx="65553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100" b="1" dirty="0">
                <a:solidFill>
                  <a:srgbClr val="8B3C67"/>
                </a:solidFill>
                <a:latin typeface="Calibri"/>
              </a:rPr>
              <a:t>Создание единой линейки </a:t>
            </a:r>
          </a:p>
          <a:p>
            <a:pPr defTabSz="685800"/>
            <a:r>
              <a:rPr lang="ru-RU" sz="2100" b="1" dirty="0">
                <a:solidFill>
                  <a:srgbClr val="8B3C67"/>
                </a:solidFill>
                <a:latin typeface="Calibri"/>
              </a:rPr>
              <a:t>программно-методического обеспечения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02283" y="862409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10952" r="16542" b="6440"/>
          <a:stretch/>
        </p:blipFill>
        <p:spPr>
          <a:xfrm>
            <a:off x="6447097" y="1236785"/>
            <a:ext cx="1235366" cy="1666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8012" r="16616" b="6975"/>
          <a:stretch/>
        </p:blipFill>
        <p:spPr>
          <a:xfrm>
            <a:off x="6447097" y="2961068"/>
            <a:ext cx="1235933" cy="1723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6" t="8279" r="16616" b="6975"/>
          <a:stretch/>
        </p:blipFill>
        <p:spPr>
          <a:xfrm>
            <a:off x="7825154" y="2065929"/>
            <a:ext cx="1199865" cy="16755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2283" y="977544"/>
            <a:ext cx="5911302" cy="4212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defTabSz="685800">
              <a:buClr>
                <a:srgbClr val="8B3C67"/>
              </a:buClr>
              <a:buFont typeface="Arial" pitchFamily="34" charset="0"/>
              <a:buChar char="•"/>
            </a:pP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федеральная адаптированная образовательная программа дошкольного образования обучающихся с ограниченными возможностями здоровья </a:t>
            </a:r>
            <a:r>
              <a:rPr lang="en-US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11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вариантов ФАОП ДО)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endParaRPr lang="ru-RU" sz="1275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  <a:p>
            <a:pPr marL="171446" defTabSz="685800">
              <a:buClr>
                <a:srgbClr val="8B3C67"/>
              </a:buClr>
              <a:buFont typeface="Arial" pitchFamily="34" charset="0"/>
              <a:buChar char="•"/>
            </a:pPr>
            <a:r>
              <a:rPr lang="en-US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федеральная адаптированная образовательная программа начального общего образования для обучающихся с ограниченными возможностями здоровья 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26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вариантов ФАОП НОО)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b="1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60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комплектов программ по учебным предметам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endParaRPr lang="ru-RU" sz="1275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  <a:p>
            <a:pPr marL="171446" defTabSz="685800">
              <a:buClr>
                <a:srgbClr val="8B3C67"/>
              </a:buClr>
              <a:buFont typeface="Arial" pitchFamily="34" charset="0"/>
              <a:buChar char="•"/>
            </a:pPr>
            <a:r>
              <a:rPr lang="ru-RU" sz="1275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федеральная адаптированная образовательная программа основного общего образования для обучающихся с ограниченными возможностями здоровья </a:t>
            </a:r>
            <a:r>
              <a:rPr lang="en-US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15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вариантов ФАОП ООО)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b="1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12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комплектов программ по учебным предметам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endParaRPr lang="ru-RU" sz="1275" dirty="0">
              <a:solidFill>
                <a:srgbClr val="8B3C67"/>
              </a:solidFill>
              <a:latin typeface="Calibri"/>
              <a:cs typeface="Times New Roman" panose="02020603050405020304" pitchFamily="18" charset="0"/>
            </a:endParaRPr>
          </a:p>
          <a:p>
            <a:pPr marL="171446" defTabSz="685800">
              <a:buClr>
                <a:srgbClr val="8B3C67"/>
              </a:buClr>
              <a:buFont typeface="Arial" pitchFamily="34" charset="0"/>
              <a:buChar char="•"/>
            </a:pP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275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федеральная адаптированная основная общеобразовательная программа обучающихся с умственной отсталостью 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(интеллектуальными нарушениями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/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(7 вариантов требований)</a:t>
            </a:r>
            <a: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br>
              <a:rPr lang="en-US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</a:br>
            <a:r>
              <a:rPr lang="ru-RU" sz="1275" dirty="0">
                <a:solidFill>
                  <a:srgbClr val="8B3C67"/>
                </a:solidFill>
                <a:latin typeface="Calibri"/>
                <a:cs typeface="Times New Roman" panose="02020603050405020304" pitchFamily="18" charset="0"/>
              </a:rPr>
              <a:t>14</a:t>
            </a:r>
            <a:r>
              <a:rPr lang="ru-RU" sz="1275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проектов программ по учебным предметам</a:t>
            </a:r>
          </a:p>
          <a:p>
            <a:pPr defTabSz="685800">
              <a:buClr>
                <a:srgbClr val="8B3C67"/>
              </a:buClr>
            </a:pPr>
            <a:endParaRPr lang="ru-RU" sz="1275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93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1425</Words>
  <Application>Microsoft Office PowerPoint</Application>
  <PresentationFormat>Экран (16:9)</PresentationFormat>
  <Paragraphs>238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Mont Bold</vt:lpstr>
      <vt:lpstr>Montserrat</vt:lpstr>
      <vt:lpstr>Times New Roman</vt:lpstr>
      <vt:lpstr>Times New Roman</vt:lpstr>
      <vt:lpstr>Wingdings</vt:lpstr>
      <vt:lpstr>Тема Office</vt:lpstr>
      <vt:lpstr>2_Тема Office</vt:lpstr>
      <vt:lpstr>3_Тема Office</vt:lpstr>
      <vt:lpstr>Презентация PowerPoint</vt:lpstr>
      <vt:lpstr>Совершенствование процедуры и инструментария выявления особых образовательных потребностей детей с ОВЗ, с инвалидностью на основе клинико-психолого-педагогического подхода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Научно-методическое обеспечение системы образования и комплексной (социально-педагогической) реабилитации</vt:lpstr>
      <vt:lpstr>Презентация PowerPoint</vt:lpstr>
      <vt:lpstr>Презентация PowerPoint</vt:lpstr>
      <vt:lpstr>Линейки учебников «Технология»</vt:lpstr>
      <vt:lpstr>Линейки учебников «Технология»</vt:lpstr>
      <vt:lpstr>В рамках НИР Современные методологические основы общего образования обучающихся  с ограниченными возможностями здоровья</vt:lpstr>
      <vt:lpstr>Презентация PowerPoint</vt:lpstr>
      <vt:lpstr>Сохранение и развитие кадрового потенциала (научно-педагогического, педагогического)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цифровых образовательных технологий в процесс профессиональной деятельности специалистов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Пользователь</cp:lastModifiedBy>
  <cp:revision>22</cp:revision>
  <dcterms:created xsi:type="dcterms:W3CDTF">2021-10-29T19:36:18Z</dcterms:created>
  <dcterms:modified xsi:type="dcterms:W3CDTF">2024-04-02T14:25:14Z</dcterms:modified>
</cp:coreProperties>
</file>